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9925DC-D628-4141-BE8F-AC44900E28F1}" v="39" dt="2024-08-19T01:50:22.520"/>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644" autoAdjust="0"/>
  </p:normalViewPr>
  <p:slideViewPr>
    <p:cSldViewPr snapToGrid="0">
      <p:cViewPr varScale="1">
        <p:scale>
          <a:sx n="61" d="100"/>
          <a:sy n="61" d="100"/>
        </p:scale>
        <p:origin x="1493" y="58"/>
      </p:cViewPr>
      <p:guideLst>
        <p:guide orient="horz" pos="2160"/>
        <p:guide pos="3840"/>
      </p:guideLst>
    </p:cSldViewPr>
  </p:slideViewPr>
  <p:notesTextViewPr>
    <p:cViewPr>
      <p:scale>
        <a:sx n="200" d="100"/>
        <a:sy n="200" d="100"/>
      </p:scale>
      <p:origin x="0" y="-56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Jonathan" userId="5fa56868-3fea-4bc6-ae01-8a8c58b01eda" providerId="ADAL" clId="{DA9925DC-D628-4141-BE8F-AC44900E28F1}"/>
    <pc:docChg chg="undo custSel addSld delSld modSld">
      <pc:chgData name="Thomas, Jonathan" userId="5fa56868-3fea-4bc6-ae01-8a8c58b01eda" providerId="ADAL" clId="{DA9925DC-D628-4141-BE8F-AC44900E28F1}" dt="2024-08-19T01:50:22.516" v="9610"/>
      <pc:docMkLst>
        <pc:docMk/>
      </pc:docMkLst>
      <pc:sldChg chg="addSp delSp modSp mod modTransition modAnim modNotesTx">
        <pc:chgData name="Thomas, Jonathan" userId="5fa56868-3fea-4bc6-ae01-8a8c58b01eda" providerId="ADAL" clId="{DA9925DC-D628-4141-BE8F-AC44900E28F1}" dt="2024-08-19T01:50:22.516" v="9610"/>
        <pc:sldMkLst>
          <pc:docMk/>
          <pc:sldMk cId="0" sldId="256"/>
        </pc:sldMkLst>
        <pc:picChg chg="add del mod">
          <ac:chgData name="Thomas, Jonathan" userId="5fa56868-3fea-4bc6-ae01-8a8c58b01eda" providerId="ADAL" clId="{DA9925DC-D628-4141-BE8F-AC44900E28F1}" dt="2024-08-19T00:37:30.611" v="9570"/>
          <ac:picMkLst>
            <pc:docMk/>
            <pc:sldMk cId="0" sldId="256"/>
            <ac:picMk id="9" creationId="{52A9684C-A380-1151-FF5D-65DEBB07FE28}"/>
          </ac:picMkLst>
        </pc:picChg>
        <pc:picChg chg="add del mod">
          <ac:chgData name="Thomas, Jonathan" userId="5fa56868-3fea-4bc6-ae01-8a8c58b01eda" providerId="ADAL" clId="{DA9925DC-D628-4141-BE8F-AC44900E28F1}" dt="2024-08-19T01:50:02.848" v="9609"/>
          <ac:picMkLst>
            <pc:docMk/>
            <pc:sldMk cId="0" sldId="256"/>
            <ac:picMk id="14" creationId="{8A2832AD-8F95-8C43-55D6-188FCE348843}"/>
          </ac:picMkLst>
        </pc:picChg>
        <pc:picChg chg="add del mod ord">
          <ac:chgData name="Thomas, Jonathan" userId="5fa56868-3fea-4bc6-ae01-8a8c58b01eda" providerId="ADAL" clId="{DA9925DC-D628-4141-BE8F-AC44900E28F1}" dt="2024-08-19T01:50:22.516" v="9610"/>
          <ac:picMkLst>
            <pc:docMk/>
            <pc:sldMk cId="0" sldId="256"/>
            <ac:picMk id="19" creationId="{35B4F927-49E3-A387-D837-4C1DF1A2EB08}"/>
          </ac:picMkLst>
        </pc:picChg>
        <pc:picChg chg="add mod">
          <ac:chgData name="Thomas, Jonathan" userId="5fa56868-3fea-4bc6-ae01-8a8c58b01eda" providerId="ADAL" clId="{DA9925DC-D628-4141-BE8F-AC44900E28F1}" dt="2024-08-19T01:50:22.516" v="9610"/>
          <ac:picMkLst>
            <pc:docMk/>
            <pc:sldMk cId="0" sldId="256"/>
            <ac:picMk id="20" creationId="{31D1E86C-5F0C-1633-CA8D-6991C5759DAB}"/>
          </ac:picMkLst>
        </pc:picChg>
      </pc:sldChg>
      <pc:sldChg chg="addSp delSp modSp mod modTransition modAnim modNotesTx">
        <pc:chgData name="Thomas, Jonathan" userId="5fa56868-3fea-4bc6-ae01-8a8c58b01eda" providerId="ADAL" clId="{DA9925DC-D628-4141-BE8F-AC44900E28F1}" dt="2024-08-19T01:48:57.347" v="9607"/>
        <pc:sldMkLst>
          <pc:docMk/>
          <pc:sldMk cId="0" sldId="257"/>
        </pc:sldMkLst>
        <pc:spChg chg="mod">
          <ac:chgData name="Thomas, Jonathan" userId="5fa56868-3fea-4bc6-ae01-8a8c58b01eda" providerId="ADAL" clId="{DA9925DC-D628-4141-BE8F-AC44900E28F1}" dt="2024-08-18T19:17:45.568" v="9215" actId="20577"/>
          <ac:spMkLst>
            <pc:docMk/>
            <pc:sldMk cId="0" sldId="257"/>
            <ac:spMk id="152" creationId="{00000000-0000-0000-0000-000000000000}"/>
          </ac:spMkLst>
        </pc:spChg>
        <pc:picChg chg="add del mod">
          <ac:chgData name="Thomas, Jonathan" userId="5fa56868-3fea-4bc6-ae01-8a8c58b01eda" providerId="ADAL" clId="{DA9925DC-D628-4141-BE8F-AC44900E28F1}" dt="2024-08-19T01:48:19.820" v="9606"/>
          <ac:picMkLst>
            <pc:docMk/>
            <pc:sldMk cId="0" sldId="257"/>
            <ac:picMk id="9" creationId="{47F4EB1F-5478-42CC-DF88-93B980B7FA2B}"/>
          </ac:picMkLst>
        </pc:picChg>
        <pc:picChg chg="add del mod ord">
          <ac:chgData name="Thomas, Jonathan" userId="5fa56868-3fea-4bc6-ae01-8a8c58b01eda" providerId="ADAL" clId="{DA9925DC-D628-4141-BE8F-AC44900E28F1}" dt="2024-08-19T01:48:57.347" v="9607"/>
          <ac:picMkLst>
            <pc:docMk/>
            <pc:sldMk cId="0" sldId="257"/>
            <ac:picMk id="14" creationId="{13B70CF5-3719-354F-2AB2-64FE01153E17}"/>
          </ac:picMkLst>
        </pc:picChg>
        <pc:picChg chg="add mod">
          <ac:chgData name="Thomas, Jonathan" userId="5fa56868-3fea-4bc6-ae01-8a8c58b01eda" providerId="ADAL" clId="{DA9925DC-D628-4141-BE8F-AC44900E28F1}" dt="2024-08-19T01:48:57.347" v="9607"/>
          <ac:picMkLst>
            <pc:docMk/>
            <pc:sldMk cId="0" sldId="257"/>
            <ac:picMk id="15" creationId="{215840F2-B9D0-93B7-4814-43E1E199B1E2}"/>
          </ac:picMkLst>
        </pc:picChg>
        <pc:picChg chg="mod">
          <ac:chgData name="Thomas, Jonathan" userId="5fa56868-3fea-4bc6-ae01-8a8c58b01eda" providerId="ADAL" clId="{DA9925DC-D628-4141-BE8F-AC44900E28F1}" dt="2024-08-17T19:31:13.876" v="376" actId="1076"/>
          <ac:picMkLst>
            <pc:docMk/>
            <pc:sldMk cId="0" sldId="257"/>
            <ac:picMk id="153" creationId="{00000000-0000-0000-0000-000000000000}"/>
          </ac:picMkLst>
        </pc:picChg>
      </pc:sldChg>
      <pc:sldChg chg="addSp delSp modSp mod modTransition modAnim modNotesTx">
        <pc:chgData name="Thomas, Jonathan" userId="5fa56868-3fea-4bc6-ae01-8a8c58b01eda" providerId="ADAL" clId="{DA9925DC-D628-4141-BE8F-AC44900E28F1}" dt="2024-08-19T01:32:00.306" v="9604"/>
        <pc:sldMkLst>
          <pc:docMk/>
          <pc:sldMk cId="0" sldId="258"/>
        </pc:sldMkLst>
        <pc:spChg chg="mod">
          <ac:chgData name="Thomas, Jonathan" userId="5fa56868-3fea-4bc6-ae01-8a8c58b01eda" providerId="ADAL" clId="{DA9925DC-D628-4141-BE8F-AC44900E28F1}" dt="2024-08-18T19:47:13.146" v="9225" actId="20577"/>
          <ac:spMkLst>
            <pc:docMk/>
            <pc:sldMk cId="0" sldId="258"/>
            <ac:spMk id="160" creationId="{00000000-0000-0000-0000-000000000000}"/>
          </ac:spMkLst>
        </pc:spChg>
        <pc:graphicFrameChg chg="mod modGraphic">
          <ac:chgData name="Thomas, Jonathan" userId="5fa56868-3fea-4bc6-ae01-8a8c58b01eda" providerId="ADAL" clId="{DA9925DC-D628-4141-BE8F-AC44900E28F1}" dt="2024-08-17T20:08:13.107" v="761" actId="1076"/>
          <ac:graphicFrameMkLst>
            <pc:docMk/>
            <pc:sldMk cId="0" sldId="258"/>
            <ac:graphicFrameMk id="161" creationId="{00000000-0000-0000-0000-000000000000}"/>
          </ac:graphicFrameMkLst>
        </pc:graphicFrameChg>
        <pc:picChg chg="add del mod">
          <ac:chgData name="Thomas, Jonathan" userId="5fa56868-3fea-4bc6-ae01-8a8c58b01eda" providerId="ADAL" clId="{DA9925DC-D628-4141-BE8F-AC44900E28F1}" dt="2024-08-19T01:31:04.956" v="9603"/>
          <ac:picMkLst>
            <pc:docMk/>
            <pc:sldMk cId="0" sldId="258"/>
            <ac:picMk id="9" creationId="{DD02B4F3-F3FE-0D96-3F77-A39C8350D009}"/>
          </ac:picMkLst>
        </pc:picChg>
        <pc:picChg chg="add del mod ord">
          <ac:chgData name="Thomas, Jonathan" userId="5fa56868-3fea-4bc6-ae01-8a8c58b01eda" providerId="ADAL" clId="{DA9925DC-D628-4141-BE8F-AC44900E28F1}" dt="2024-08-19T01:32:00.306" v="9604"/>
          <ac:picMkLst>
            <pc:docMk/>
            <pc:sldMk cId="0" sldId="258"/>
            <ac:picMk id="10" creationId="{D16A1DDF-C6F5-EC7E-B066-1CE7B79B193D}"/>
          </ac:picMkLst>
        </pc:picChg>
        <pc:picChg chg="add mod">
          <ac:chgData name="Thomas, Jonathan" userId="5fa56868-3fea-4bc6-ae01-8a8c58b01eda" providerId="ADAL" clId="{DA9925DC-D628-4141-BE8F-AC44900E28F1}" dt="2024-08-19T01:32:00.306" v="9604"/>
          <ac:picMkLst>
            <pc:docMk/>
            <pc:sldMk cId="0" sldId="258"/>
            <ac:picMk id="11" creationId="{B0D699BC-DDC3-59C5-70E1-BFF8BA52CF73}"/>
          </ac:picMkLst>
        </pc:picChg>
      </pc:sldChg>
      <pc:sldChg chg="addSp modSp mod modTransition modNotesTx">
        <pc:chgData name="Thomas, Jonathan" userId="5fa56868-3fea-4bc6-ae01-8a8c58b01eda" providerId="ADAL" clId="{DA9925DC-D628-4141-BE8F-AC44900E28F1}" dt="2024-08-19T00:44:28.873" v="9573"/>
        <pc:sldMkLst>
          <pc:docMk/>
          <pc:sldMk cId="0" sldId="259"/>
        </pc:sldMkLst>
        <pc:spChg chg="mod">
          <ac:chgData name="Thomas, Jonathan" userId="5fa56868-3fea-4bc6-ae01-8a8c58b01eda" providerId="ADAL" clId="{DA9925DC-D628-4141-BE8F-AC44900E28F1}" dt="2024-08-17T20:20:47.306" v="1678" actId="255"/>
          <ac:spMkLst>
            <pc:docMk/>
            <pc:sldMk cId="0" sldId="259"/>
            <ac:spMk id="168" creationId="{00000000-0000-0000-0000-000000000000}"/>
          </ac:spMkLst>
        </pc:spChg>
        <pc:picChg chg="add mod">
          <ac:chgData name="Thomas, Jonathan" userId="5fa56868-3fea-4bc6-ae01-8a8c58b01eda" providerId="ADAL" clId="{DA9925DC-D628-4141-BE8F-AC44900E28F1}" dt="2024-08-19T00:44:28.873" v="9573"/>
          <ac:picMkLst>
            <pc:docMk/>
            <pc:sldMk cId="0" sldId="259"/>
            <ac:picMk id="12" creationId="{29894B5E-BD81-92EC-04A6-74FDD668A0B9}"/>
          </ac:picMkLst>
        </pc:picChg>
      </pc:sldChg>
      <pc:sldChg chg="addSp delSp modSp mod modTransition modAnim modNotesTx">
        <pc:chgData name="Thomas, Jonathan" userId="5fa56868-3fea-4bc6-ae01-8a8c58b01eda" providerId="ADAL" clId="{DA9925DC-D628-4141-BE8F-AC44900E28F1}" dt="2024-08-19T00:58:21.324" v="9580"/>
        <pc:sldMkLst>
          <pc:docMk/>
          <pc:sldMk cId="0" sldId="260"/>
        </pc:sldMkLst>
        <pc:spChg chg="mod">
          <ac:chgData name="Thomas, Jonathan" userId="5fa56868-3fea-4bc6-ae01-8a8c58b01eda" providerId="ADAL" clId="{DA9925DC-D628-4141-BE8F-AC44900E28F1}" dt="2024-08-18T20:31:22.588" v="9231" actId="27636"/>
          <ac:spMkLst>
            <pc:docMk/>
            <pc:sldMk cId="0" sldId="260"/>
            <ac:spMk id="175" creationId="{00000000-0000-0000-0000-000000000000}"/>
          </ac:spMkLst>
        </pc:spChg>
        <pc:picChg chg="add del mod">
          <ac:chgData name="Thomas, Jonathan" userId="5fa56868-3fea-4bc6-ae01-8a8c58b01eda" providerId="ADAL" clId="{DA9925DC-D628-4141-BE8F-AC44900E28F1}" dt="2024-08-19T00:54:37.836" v="9576"/>
          <ac:picMkLst>
            <pc:docMk/>
            <pc:sldMk cId="0" sldId="260"/>
            <ac:picMk id="21" creationId="{30C47C22-D16F-55A0-4B14-3E0534525B85}"/>
          </ac:picMkLst>
        </pc:picChg>
        <pc:picChg chg="add del mod ord">
          <ac:chgData name="Thomas, Jonathan" userId="5fa56868-3fea-4bc6-ae01-8a8c58b01eda" providerId="ADAL" clId="{DA9925DC-D628-4141-BE8F-AC44900E28F1}" dt="2024-08-19T00:54:43.347" v="9577"/>
          <ac:picMkLst>
            <pc:docMk/>
            <pc:sldMk cId="0" sldId="260"/>
            <ac:picMk id="24" creationId="{F08DAE73-5903-A781-4152-81B408D3DEB1}"/>
          </ac:picMkLst>
        </pc:picChg>
        <pc:picChg chg="add del mod">
          <ac:chgData name="Thomas, Jonathan" userId="5fa56868-3fea-4bc6-ae01-8a8c58b01eda" providerId="ADAL" clId="{DA9925DC-D628-4141-BE8F-AC44900E28F1}" dt="2024-08-19T00:54:51.604" v="9579"/>
          <ac:picMkLst>
            <pc:docMk/>
            <pc:sldMk cId="0" sldId="260"/>
            <ac:picMk id="25" creationId="{423645AD-9CA0-075E-BA87-F1FE4472E98C}"/>
          </ac:picMkLst>
        </pc:picChg>
        <pc:picChg chg="add del mod ord">
          <ac:chgData name="Thomas, Jonathan" userId="5fa56868-3fea-4bc6-ae01-8a8c58b01eda" providerId="ADAL" clId="{DA9925DC-D628-4141-BE8F-AC44900E28F1}" dt="2024-08-19T00:58:21.324" v="9580"/>
          <ac:picMkLst>
            <pc:docMk/>
            <pc:sldMk cId="0" sldId="260"/>
            <ac:picMk id="28" creationId="{DC90F57D-EE81-636D-EFCB-5DD218F14A5E}"/>
          </ac:picMkLst>
        </pc:picChg>
        <pc:picChg chg="add mod">
          <ac:chgData name="Thomas, Jonathan" userId="5fa56868-3fea-4bc6-ae01-8a8c58b01eda" providerId="ADAL" clId="{DA9925DC-D628-4141-BE8F-AC44900E28F1}" dt="2024-08-19T00:58:21.324" v="9580"/>
          <ac:picMkLst>
            <pc:docMk/>
            <pc:sldMk cId="0" sldId="260"/>
            <ac:picMk id="29" creationId="{EDAFCB1F-6EB3-1EA2-9D5C-30DBFB33C19D}"/>
          </ac:picMkLst>
        </pc:picChg>
      </pc:sldChg>
      <pc:sldChg chg="addSp delSp modSp mod modTransition modAnim modNotesTx">
        <pc:chgData name="Thomas, Jonathan" userId="5fa56868-3fea-4bc6-ae01-8a8c58b01eda" providerId="ADAL" clId="{DA9925DC-D628-4141-BE8F-AC44900E28F1}" dt="2024-08-19T01:04:05.065" v="9584"/>
        <pc:sldMkLst>
          <pc:docMk/>
          <pc:sldMk cId="0" sldId="261"/>
        </pc:sldMkLst>
        <pc:spChg chg="mod">
          <ac:chgData name="Thomas, Jonathan" userId="5fa56868-3fea-4bc6-ae01-8a8c58b01eda" providerId="ADAL" clId="{DA9925DC-D628-4141-BE8F-AC44900E28F1}" dt="2024-08-17T20:50:23.213" v="3386" actId="20577"/>
          <ac:spMkLst>
            <pc:docMk/>
            <pc:sldMk cId="0" sldId="261"/>
            <ac:spMk id="182" creationId="{00000000-0000-0000-0000-000000000000}"/>
          </ac:spMkLst>
        </pc:spChg>
        <pc:picChg chg="add del mod">
          <ac:chgData name="Thomas, Jonathan" userId="5fa56868-3fea-4bc6-ae01-8a8c58b01eda" providerId="ADAL" clId="{DA9925DC-D628-4141-BE8F-AC44900E28F1}" dt="2024-08-19T01:02:44.180" v="9583"/>
          <ac:picMkLst>
            <pc:docMk/>
            <pc:sldMk cId="0" sldId="261"/>
            <ac:picMk id="14" creationId="{5590DE07-3D91-9AC0-9276-C0A0803200DF}"/>
          </ac:picMkLst>
        </pc:picChg>
        <pc:picChg chg="add del mod ord">
          <ac:chgData name="Thomas, Jonathan" userId="5fa56868-3fea-4bc6-ae01-8a8c58b01eda" providerId="ADAL" clId="{DA9925DC-D628-4141-BE8F-AC44900E28F1}" dt="2024-08-19T01:04:05.065" v="9584"/>
          <ac:picMkLst>
            <pc:docMk/>
            <pc:sldMk cId="0" sldId="261"/>
            <ac:picMk id="19" creationId="{53A33825-CD18-C3C5-7236-8603774D429E}"/>
          </ac:picMkLst>
        </pc:picChg>
        <pc:picChg chg="add mod">
          <ac:chgData name="Thomas, Jonathan" userId="5fa56868-3fea-4bc6-ae01-8a8c58b01eda" providerId="ADAL" clId="{DA9925DC-D628-4141-BE8F-AC44900E28F1}" dt="2024-08-19T01:04:05.065" v="9584"/>
          <ac:picMkLst>
            <pc:docMk/>
            <pc:sldMk cId="0" sldId="261"/>
            <ac:picMk id="20" creationId="{7A7294F2-12AE-45A5-B051-E44EAFFD4A5A}"/>
          </ac:picMkLst>
        </pc:picChg>
      </pc:sldChg>
      <pc:sldChg chg="addSp modSp mod modTransition modNotesTx">
        <pc:chgData name="Thomas, Jonathan" userId="5fa56868-3fea-4bc6-ae01-8a8c58b01eda" providerId="ADAL" clId="{DA9925DC-D628-4141-BE8F-AC44900E28F1}" dt="2024-08-19T01:05:33.983" v="9585"/>
        <pc:sldMkLst>
          <pc:docMk/>
          <pc:sldMk cId="0" sldId="262"/>
        </pc:sldMkLst>
        <pc:spChg chg="mod">
          <ac:chgData name="Thomas, Jonathan" userId="5fa56868-3fea-4bc6-ae01-8a8c58b01eda" providerId="ADAL" clId="{DA9925DC-D628-4141-BE8F-AC44900E28F1}" dt="2024-08-18T21:12:43.944" v="9234" actId="20577"/>
          <ac:spMkLst>
            <pc:docMk/>
            <pc:sldMk cId="0" sldId="262"/>
            <ac:spMk id="189" creationId="{00000000-0000-0000-0000-000000000000}"/>
          </ac:spMkLst>
        </pc:spChg>
        <pc:picChg chg="add mod">
          <ac:chgData name="Thomas, Jonathan" userId="5fa56868-3fea-4bc6-ae01-8a8c58b01eda" providerId="ADAL" clId="{DA9925DC-D628-4141-BE8F-AC44900E28F1}" dt="2024-08-19T01:05:33.983" v="9585"/>
          <ac:picMkLst>
            <pc:docMk/>
            <pc:sldMk cId="0" sldId="262"/>
            <ac:picMk id="16" creationId="{82652B12-ECF5-F120-E796-0447020A56A0}"/>
          </ac:picMkLst>
        </pc:picChg>
      </pc:sldChg>
      <pc:sldChg chg="addSp modSp mod modTransition modNotesTx">
        <pc:chgData name="Thomas, Jonathan" userId="5fa56868-3fea-4bc6-ae01-8a8c58b01eda" providerId="ADAL" clId="{DA9925DC-D628-4141-BE8F-AC44900E28F1}" dt="2024-08-19T01:08:03.343" v="9586"/>
        <pc:sldMkLst>
          <pc:docMk/>
          <pc:sldMk cId="0" sldId="263"/>
        </pc:sldMkLst>
        <pc:spChg chg="mod">
          <ac:chgData name="Thomas, Jonathan" userId="5fa56868-3fea-4bc6-ae01-8a8c58b01eda" providerId="ADAL" clId="{DA9925DC-D628-4141-BE8F-AC44900E28F1}" dt="2024-08-17T22:52:10.238" v="4776" actId="20577"/>
          <ac:spMkLst>
            <pc:docMk/>
            <pc:sldMk cId="0" sldId="263"/>
            <ac:spMk id="195" creationId="{00000000-0000-0000-0000-000000000000}"/>
          </ac:spMkLst>
        </pc:spChg>
        <pc:spChg chg="mod">
          <ac:chgData name="Thomas, Jonathan" userId="5fa56868-3fea-4bc6-ae01-8a8c58b01eda" providerId="ADAL" clId="{DA9925DC-D628-4141-BE8F-AC44900E28F1}" dt="2024-08-17T22:57:23.057" v="5018" actId="20577"/>
          <ac:spMkLst>
            <pc:docMk/>
            <pc:sldMk cId="0" sldId="263"/>
            <ac:spMk id="196" creationId="{00000000-0000-0000-0000-000000000000}"/>
          </ac:spMkLst>
        </pc:spChg>
        <pc:picChg chg="add mod">
          <ac:chgData name="Thomas, Jonathan" userId="5fa56868-3fea-4bc6-ae01-8a8c58b01eda" providerId="ADAL" clId="{DA9925DC-D628-4141-BE8F-AC44900E28F1}" dt="2024-08-19T01:08:03.343" v="9586"/>
          <ac:picMkLst>
            <pc:docMk/>
            <pc:sldMk cId="0" sldId="263"/>
            <ac:picMk id="10" creationId="{09CE0A07-AFC4-2149-7B00-273E22BBFAED}"/>
          </ac:picMkLst>
        </pc:picChg>
      </pc:sldChg>
      <pc:sldChg chg="addSp delSp modSp mod modTransition modAnim modNotesTx">
        <pc:chgData name="Thomas, Jonathan" userId="5fa56868-3fea-4bc6-ae01-8a8c58b01eda" providerId="ADAL" clId="{DA9925DC-D628-4141-BE8F-AC44900E28F1}" dt="2024-08-19T01:09:40.501" v="9596"/>
        <pc:sldMkLst>
          <pc:docMk/>
          <pc:sldMk cId="0" sldId="264"/>
        </pc:sldMkLst>
        <pc:spChg chg="add del mod">
          <ac:chgData name="Thomas, Jonathan" userId="5fa56868-3fea-4bc6-ae01-8a8c58b01eda" providerId="ADAL" clId="{DA9925DC-D628-4141-BE8F-AC44900E28F1}" dt="2024-08-18T17:45:25.551" v="6121" actId="20577"/>
          <ac:spMkLst>
            <pc:docMk/>
            <pc:sldMk cId="0" sldId="264"/>
            <ac:spMk id="2" creationId="{317C90F9-5547-EE17-A669-CD6B3FA9B491}"/>
          </ac:spMkLst>
        </pc:spChg>
        <pc:picChg chg="add del mod">
          <ac:chgData name="Thomas, Jonathan" userId="5fa56868-3fea-4bc6-ae01-8a8c58b01eda" providerId="ADAL" clId="{DA9925DC-D628-4141-BE8F-AC44900E28F1}" dt="2024-08-19T01:09:14.972" v="9595"/>
          <ac:picMkLst>
            <pc:docMk/>
            <pc:sldMk cId="0" sldId="264"/>
            <ac:picMk id="11" creationId="{C9B3725C-FE10-2EB7-8358-B77B43799AFE}"/>
          </ac:picMkLst>
        </pc:picChg>
        <pc:picChg chg="add del mod ord">
          <ac:chgData name="Thomas, Jonathan" userId="5fa56868-3fea-4bc6-ae01-8a8c58b01eda" providerId="ADAL" clId="{DA9925DC-D628-4141-BE8F-AC44900E28F1}" dt="2024-08-19T01:09:40.501" v="9596"/>
          <ac:picMkLst>
            <pc:docMk/>
            <pc:sldMk cId="0" sldId="264"/>
            <ac:picMk id="14" creationId="{3E135540-3EFE-5887-60D1-871CE20236B7}"/>
          </ac:picMkLst>
        </pc:picChg>
        <pc:picChg chg="add mod">
          <ac:chgData name="Thomas, Jonathan" userId="5fa56868-3fea-4bc6-ae01-8a8c58b01eda" providerId="ADAL" clId="{DA9925DC-D628-4141-BE8F-AC44900E28F1}" dt="2024-08-19T01:09:40.501" v="9596"/>
          <ac:picMkLst>
            <pc:docMk/>
            <pc:sldMk cId="0" sldId="264"/>
            <ac:picMk id="15" creationId="{D67779BC-E7B7-0B4F-DFB0-BF25F32C6F32}"/>
          </ac:picMkLst>
        </pc:picChg>
        <pc:picChg chg="mod">
          <ac:chgData name="Thomas, Jonathan" userId="5fa56868-3fea-4bc6-ae01-8a8c58b01eda" providerId="ADAL" clId="{DA9925DC-D628-4141-BE8F-AC44900E28F1}" dt="2024-08-18T00:28:00.730" v="5189" actId="14100"/>
          <ac:picMkLst>
            <pc:docMk/>
            <pc:sldMk cId="0" sldId="264"/>
            <ac:picMk id="203" creationId="{00000000-0000-0000-0000-000000000000}"/>
          </ac:picMkLst>
        </pc:picChg>
      </pc:sldChg>
      <pc:sldChg chg="addSp modSp mod modTransition modNotesTx">
        <pc:chgData name="Thomas, Jonathan" userId="5fa56868-3fea-4bc6-ae01-8a8c58b01eda" providerId="ADAL" clId="{DA9925DC-D628-4141-BE8F-AC44900E28F1}" dt="2024-08-19T01:11:27.110" v="9597"/>
        <pc:sldMkLst>
          <pc:docMk/>
          <pc:sldMk cId="0" sldId="265"/>
        </pc:sldMkLst>
        <pc:spChg chg="mod">
          <ac:chgData name="Thomas, Jonathan" userId="5fa56868-3fea-4bc6-ae01-8a8c58b01eda" providerId="ADAL" clId="{DA9925DC-D628-4141-BE8F-AC44900E28F1}" dt="2024-08-18T18:28:04.030" v="6801" actId="255"/>
          <ac:spMkLst>
            <pc:docMk/>
            <pc:sldMk cId="0" sldId="265"/>
            <ac:spMk id="210" creationId="{00000000-0000-0000-0000-000000000000}"/>
          </ac:spMkLst>
        </pc:spChg>
        <pc:picChg chg="add mod">
          <ac:chgData name="Thomas, Jonathan" userId="5fa56868-3fea-4bc6-ae01-8a8c58b01eda" providerId="ADAL" clId="{DA9925DC-D628-4141-BE8F-AC44900E28F1}" dt="2024-08-19T01:11:27.110" v="9597"/>
          <ac:picMkLst>
            <pc:docMk/>
            <pc:sldMk cId="0" sldId="265"/>
            <ac:picMk id="12" creationId="{DFC67582-A5CB-326A-540B-35E291B77CCB}"/>
          </ac:picMkLst>
        </pc:picChg>
      </pc:sldChg>
      <pc:sldChg chg="addSp delSp modSp mod modTransition modClrScheme chgLayout modNotesTx">
        <pc:chgData name="Thomas, Jonathan" userId="5fa56868-3fea-4bc6-ae01-8a8c58b01eda" providerId="ADAL" clId="{DA9925DC-D628-4141-BE8F-AC44900E28F1}" dt="2024-08-19T01:13:07.330" v="9598"/>
        <pc:sldMkLst>
          <pc:docMk/>
          <pc:sldMk cId="0" sldId="266"/>
        </pc:sldMkLst>
        <pc:spChg chg="add mod ord">
          <ac:chgData name="Thomas, Jonathan" userId="5fa56868-3fea-4bc6-ae01-8a8c58b01eda" providerId="ADAL" clId="{DA9925DC-D628-4141-BE8F-AC44900E28F1}" dt="2024-08-18T18:37:50.540" v="7398" actId="403"/>
          <ac:spMkLst>
            <pc:docMk/>
            <pc:sldMk cId="0" sldId="266"/>
            <ac:spMk id="2" creationId="{9DE4253A-B1BB-8818-5023-62757163B332}"/>
          </ac:spMkLst>
        </pc:spChg>
        <pc:spChg chg="add mod ord">
          <ac:chgData name="Thomas, Jonathan" userId="5fa56868-3fea-4bc6-ae01-8a8c58b01eda" providerId="ADAL" clId="{DA9925DC-D628-4141-BE8F-AC44900E28F1}" dt="2024-08-18T18:38:09.559" v="7405" actId="403"/>
          <ac:spMkLst>
            <pc:docMk/>
            <pc:sldMk cId="0" sldId="266"/>
            <ac:spMk id="3" creationId="{D8BE8911-A5FD-A559-18D8-AA700B06BCB6}"/>
          </ac:spMkLst>
        </pc:spChg>
        <pc:spChg chg="mod ord">
          <ac:chgData name="Thomas, Jonathan" userId="5fa56868-3fea-4bc6-ae01-8a8c58b01eda" providerId="ADAL" clId="{DA9925DC-D628-4141-BE8F-AC44900E28F1}" dt="2024-08-18T18:30:45.565" v="6803" actId="700"/>
          <ac:spMkLst>
            <pc:docMk/>
            <pc:sldMk cId="0" sldId="266"/>
            <ac:spMk id="216" creationId="{00000000-0000-0000-0000-000000000000}"/>
          </ac:spMkLst>
        </pc:spChg>
        <pc:spChg chg="del mod ord">
          <ac:chgData name="Thomas, Jonathan" userId="5fa56868-3fea-4bc6-ae01-8a8c58b01eda" providerId="ADAL" clId="{DA9925DC-D628-4141-BE8F-AC44900E28F1}" dt="2024-08-18T18:30:45.565" v="6803" actId="700"/>
          <ac:spMkLst>
            <pc:docMk/>
            <pc:sldMk cId="0" sldId="266"/>
            <ac:spMk id="217" creationId="{00000000-0000-0000-0000-000000000000}"/>
          </ac:spMkLst>
        </pc:spChg>
        <pc:picChg chg="add mod">
          <ac:chgData name="Thomas, Jonathan" userId="5fa56868-3fea-4bc6-ae01-8a8c58b01eda" providerId="ADAL" clId="{DA9925DC-D628-4141-BE8F-AC44900E28F1}" dt="2024-08-19T01:13:07.330" v="9598"/>
          <ac:picMkLst>
            <pc:docMk/>
            <pc:sldMk cId="0" sldId="266"/>
            <ac:picMk id="17" creationId="{C8D10A58-9ACC-98EC-44D8-3F6314F2DDC8}"/>
          </ac:picMkLst>
        </pc:picChg>
      </pc:sldChg>
      <pc:sldChg chg="addSp modSp mod modTransition modNotesTx">
        <pc:chgData name="Thomas, Jonathan" userId="5fa56868-3fea-4bc6-ae01-8a8c58b01eda" providerId="ADAL" clId="{DA9925DC-D628-4141-BE8F-AC44900E28F1}" dt="2024-08-19T01:14:11.309" v="9599"/>
        <pc:sldMkLst>
          <pc:docMk/>
          <pc:sldMk cId="0" sldId="267"/>
        </pc:sldMkLst>
        <pc:spChg chg="mod">
          <ac:chgData name="Thomas, Jonathan" userId="5fa56868-3fea-4bc6-ae01-8a8c58b01eda" providerId="ADAL" clId="{DA9925DC-D628-4141-BE8F-AC44900E28F1}" dt="2024-08-19T00:33:22.983" v="9568" actId="20577"/>
          <ac:spMkLst>
            <pc:docMk/>
            <pc:sldMk cId="0" sldId="267"/>
            <ac:spMk id="224" creationId="{00000000-0000-0000-0000-000000000000}"/>
          </ac:spMkLst>
        </pc:spChg>
        <pc:picChg chg="add mod">
          <ac:chgData name="Thomas, Jonathan" userId="5fa56868-3fea-4bc6-ae01-8a8c58b01eda" providerId="ADAL" clId="{DA9925DC-D628-4141-BE8F-AC44900E28F1}" dt="2024-08-19T01:14:11.309" v="9599"/>
          <ac:picMkLst>
            <pc:docMk/>
            <pc:sldMk cId="0" sldId="267"/>
            <ac:picMk id="7" creationId="{4A49C424-9144-DCF0-2976-6A955FCE8360}"/>
          </ac:picMkLst>
        </pc:picChg>
      </pc:sldChg>
      <pc:sldChg chg="addSp modSp mod modTransition modNotesTx">
        <pc:chgData name="Thomas, Jonathan" userId="5fa56868-3fea-4bc6-ae01-8a8c58b01eda" providerId="ADAL" clId="{DA9925DC-D628-4141-BE8F-AC44900E28F1}" dt="2024-08-19T01:15:36.772" v="9600"/>
        <pc:sldMkLst>
          <pc:docMk/>
          <pc:sldMk cId="0" sldId="268"/>
        </pc:sldMkLst>
        <pc:spChg chg="mod">
          <ac:chgData name="Thomas, Jonathan" userId="5fa56868-3fea-4bc6-ae01-8a8c58b01eda" providerId="ADAL" clId="{DA9925DC-D628-4141-BE8F-AC44900E28F1}" dt="2024-08-18T18:59:24.046" v="9162" actId="403"/>
          <ac:spMkLst>
            <pc:docMk/>
            <pc:sldMk cId="0" sldId="268"/>
            <ac:spMk id="231" creationId="{00000000-0000-0000-0000-000000000000}"/>
          </ac:spMkLst>
        </pc:spChg>
        <pc:picChg chg="add mod">
          <ac:chgData name="Thomas, Jonathan" userId="5fa56868-3fea-4bc6-ae01-8a8c58b01eda" providerId="ADAL" clId="{DA9925DC-D628-4141-BE8F-AC44900E28F1}" dt="2024-08-19T01:15:36.772" v="9600"/>
          <ac:picMkLst>
            <pc:docMk/>
            <pc:sldMk cId="0" sldId="268"/>
            <ac:picMk id="9" creationId="{1D052F21-63C3-7BFD-27DB-B7FBF4E8458A}"/>
          </ac:picMkLst>
        </pc:picChg>
      </pc:sldChg>
      <pc:sldChg chg="addSp modSp mod modTransition modNotesTx">
        <pc:chgData name="Thomas, Jonathan" userId="5fa56868-3fea-4bc6-ae01-8a8c58b01eda" providerId="ADAL" clId="{DA9925DC-D628-4141-BE8F-AC44900E28F1}" dt="2024-08-19T01:15:48.520" v="9601"/>
        <pc:sldMkLst>
          <pc:docMk/>
          <pc:sldMk cId="0" sldId="269"/>
        </pc:sldMkLst>
        <pc:spChg chg="mod">
          <ac:chgData name="Thomas, Jonathan" userId="5fa56868-3fea-4bc6-ae01-8a8c58b01eda" providerId="ADAL" clId="{DA9925DC-D628-4141-BE8F-AC44900E28F1}" dt="2024-08-18T19:03:42.376" v="9194" actId="20577"/>
          <ac:spMkLst>
            <pc:docMk/>
            <pc:sldMk cId="0" sldId="269"/>
            <ac:spMk id="238" creationId="{00000000-0000-0000-0000-000000000000}"/>
          </ac:spMkLst>
        </pc:spChg>
        <pc:picChg chg="add mod">
          <ac:chgData name="Thomas, Jonathan" userId="5fa56868-3fea-4bc6-ae01-8a8c58b01eda" providerId="ADAL" clId="{DA9925DC-D628-4141-BE8F-AC44900E28F1}" dt="2024-08-19T01:15:48.520" v="9601"/>
          <ac:picMkLst>
            <pc:docMk/>
            <pc:sldMk cId="0" sldId="269"/>
            <ac:picMk id="5" creationId="{81904894-DCE7-8B5A-A918-5252AC6D53ED}"/>
          </ac:picMkLst>
        </pc:picChg>
      </pc:sldChg>
      <pc:sldChg chg="new del">
        <pc:chgData name="Thomas, Jonathan" userId="5fa56868-3fea-4bc6-ae01-8a8c58b01eda" providerId="ADAL" clId="{DA9925DC-D628-4141-BE8F-AC44900E28F1}" dt="2024-08-17T22:57:03.553" v="5012" actId="680"/>
        <pc:sldMkLst>
          <pc:docMk/>
          <pc:sldMk cId="1219916581" sldId="270"/>
        </pc:sldMkLst>
      </pc:sldChg>
      <pc:sldChg chg="addSp delSp modSp new mod modTransition modNotesTx">
        <pc:chgData name="Thomas, Jonathan" userId="5fa56868-3fea-4bc6-ae01-8a8c58b01eda" providerId="ADAL" clId="{DA9925DC-D628-4141-BE8F-AC44900E28F1}" dt="2024-08-19T01:08:03.343" v="9586"/>
        <pc:sldMkLst>
          <pc:docMk/>
          <pc:sldMk cId="3435896427" sldId="270"/>
        </pc:sldMkLst>
        <pc:spChg chg="mod">
          <ac:chgData name="Thomas, Jonathan" userId="5fa56868-3fea-4bc6-ae01-8a8c58b01eda" providerId="ADAL" clId="{DA9925DC-D628-4141-BE8F-AC44900E28F1}" dt="2024-08-17T22:58:23.486" v="5046" actId="20577"/>
          <ac:spMkLst>
            <pc:docMk/>
            <pc:sldMk cId="3435896427" sldId="270"/>
            <ac:spMk id="2" creationId="{589ED497-636D-5F72-7267-BB811D966B42}"/>
          </ac:spMkLst>
        </pc:spChg>
        <pc:spChg chg="del mod">
          <ac:chgData name="Thomas, Jonathan" userId="5fa56868-3fea-4bc6-ae01-8a8c58b01eda" providerId="ADAL" clId="{DA9925DC-D628-4141-BE8F-AC44900E28F1}" dt="2024-08-17T22:59:01.770" v="5051" actId="478"/>
          <ac:spMkLst>
            <pc:docMk/>
            <pc:sldMk cId="3435896427" sldId="270"/>
            <ac:spMk id="3" creationId="{3F3541EC-80AF-D9BA-D392-12AD1FE448C9}"/>
          </ac:spMkLst>
        </pc:spChg>
        <pc:picChg chg="add mod modCrop">
          <ac:chgData name="Thomas, Jonathan" userId="5fa56868-3fea-4bc6-ae01-8a8c58b01eda" providerId="ADAL" clId="{DA9925DC-D628-4141-BE8F-AC44900E28F1}" dt="2024-08-17T23:48:23.114" v="5109" actId="1076"/>
          <ac:picMkLst>
            <pc:docMk/>
            <pc:sldMk cId="3435896427" sldId="270"/>
            <ac:picMk id="5" creationId="{91EB8627-7F01-0C8D-23BF-C7A7ABECFD00}"/>
          </ac:picMkLst>
        </pc:picChg>
        <pc:picChg chg="add mod modCrop">
          <ac:chgData name="Thomas, Jonathan" userId="5fa56868-3fea-4bc6-ae01-8a8c58b01eda" providerId="ADAL" clId="{DA9925DC-D628-4141-BE8F-AC44900E28F1}" dt="2024-08-17T23:48:15.758" v="5108" actId="1076"/>
          <ac:picMkLst>
            <pc:docMk/>
            <pc:sldMk cId="3435896427" sldId="270"/>
            <ac:picMk id="7" creationId="{A2BF573C-89E5-0F41-1645-213651188CD4}"/>
          </ac:picMkLst>
        </pc:picChg>
        <pc:picChg chg="add mod">
          <ac:chgData name="Thomas, Jonathan" userId="5fa56868-3fea-4bc6-ae01-8a8c58b01eda" providerId="ADAL" clId="{DA9925DC-D628-4141-BE8F-AC44900E28F1}" dt="2024-08-19T01:08:03.343" v="9586"/>
          <ac:picMkLst>
            <pc:docMk/>
            <pc:sldMk cId="3435896427" sldId="270"/>
            <ac:picMk id="12" creationId="{A56A0BB7-3DCE-A3E1-3123-4FFCDCB90576}"/>
          </ac:picMkLst>
        </pc:picChg>
      </pc:sldChg>
      <pc:sldChg chg="addSp modSp new mod modTransition modNotesTx">
        <pc:chgData name="Thomas, Jonathan" userId="5fa56868-3fea-4bc6-ae01-8a8c58b01eda" providerId="ADAL" clId="{DA9925DC-D628-4141-BE8F-AC44900E28F1}" dt="2024-08-19T01:08:03.343" v="9586"/>
        <pc:sldMkLst>
          <pc:docMk/>
          <pc:sldMk cId="31490249" sldId="271"/>
        </pc:sldMkLst>
        <pc:spChg chg="mod">
          <ac:chgData name="Thomas, Jonathan" userId="5fa56868-3fea-4bc6-ae01-8a8c58b01eda" providerId="ADAL" clId="{DA9925DC-D628-4141-BE8F-AC44900E28F1}" dt="2024-08-17T23:45:15.438" v="5095" actId="20577"/>
          <ac:spMkLst>
            <pc:docMk/>
            <pc:sldMk cId="31490249" sldId="271"/>
            <ac:spMk id="2" creationId="{7EB837CF-CB09-7C6A-BC1B-6456CCB15D2A}"/>
          </ac:spMkLst>
        </pc:spChg>
        <pc:picChg chg="add mod">
          <ac:chgData name="Thomas, Jonathan" userId="5fa56868-3fea-4bc6-ae01-8a8c58b01eda" providerId="ADAL" clId="{DA9925DC-D628-4141-BE8F-AC44900E28F1}" dt="2024-08-17T23:48:35.060" v="5110" actId="1076"/>
          <ac:picMkLst>
            <pc:docMk/>
            <pc:sldMk cId="31490249" sldId="271"/>
            <ac:picMk id="4" creationId="{41AE5306-9E1B-1C44-878F-BC8C20F654AA}"/>
          </ac:picMkLst>
        </pc:picChg>
        <pc:picChg chg="add mod">
          <ac:chgData name="Thomas, Jonathan" userId="5fa56868-3fea-4bc6-ae01-8a8c58b01eda" providerId="ADAL" clId="{DA9925DC-D628-4141-BE8F-AC44900E28F1}" dt="2024-08-17T23:48:38.674" v="5111" actId="1076"/>
          <ac:picMkLst>
            <pc:docMk/>
            <pc:sldMk cId="31490249" sldId="271"/>
            <ac:picMk id="6" creationId="{54062D20-EDB8-CC13-F4A1-AA7C55DE4265}"/>
          </ac:picMkLst>
        </pc:picChg>
        <pc:picChg chg="add mod">
          <ac:chgData name="Thomas, Jonathan" userId="5fa56868-3fea-4bc6-ae01-8a8c58b01eda" providerId="ADAL" clId="{DA9925DC-D628-4141-BE8F-AC44900E28F1}" dt="2024-08-19T01:08:03.343" v="9586"/>
          <ac:picMkLst>
            <pc:docMk/>
            <pc:sldMk cId="31490249" sldId="271"/>
            <ac:picMk id="10" creationId="{D8EA0F87-D623-E5A5-DFD9-8B6C7C6B8415}"/>
          </ac:picMkLst>
        </pc:picChg>
      </pc:sldChg>
      <pc:sldChg chg="addSp modSp new mod modTransition modNotesTx">
        <pc:chgData name="Thomas, Jonathan" userId="5fa56868-3fea-4bc6-ae01-8a8c58b01eda" providerId="ADAL" clId="{DA9925DC-D628-4141-BE8F-AC44900E28F1}" dt="2024-08-19T01:08:03.343" v="9586"/>
        <pc:sldMkLst>
          <pc:docMk/>
          <pc:sldMk cId="2571338194" sldId="272"/>
        </pc:sldMkLst>
        <pc:spChg chg="mod">
          <ac:chgData name="Thomas, Jonathan" userId="5fa56868-3fea-4bc6-ae01-8a8c58b01eda" providerId="ADAL" clId="{DA9925DC-D628-4141-BE8F-AC44900E28F1}" dt="2024-08-17T23:49:04.765" v="5139" actId="20577"/>
          <ac:spMkLst>
            <pc:docMk/>
            <pc:sldMk cId="2571338194" sldId="272"/>
            <ac:spMk id="2" creationId="{8D6AF6EE-D874-C441-E8AD-50C87270A869}"/>
          </ac:spMkLst>
        </pc:spChg>
        <pc:picChg chg="add mod">
          <ac:chgData name="Thomas, Jonathan" userId="5fa56868-3fea-4bc6-ae01-8a8c58b01eda" providerId="ADAL" clId="{DA9925DC-D628-4141-BE8F-AC44900E28F1}" dt="2024-08-17T23:51:43.806" v="5148" actId="14100"/>
          <ac:picMkLst>
            <pc:docMk/>
            <pc:sldMk cId="2571338194" sldId="272"/>
            <ac:picMk id="4" creationId="{734405B7-B272-831B-26D8-29354BD58239}"/>
          </ac:picMkLst>
        </pc:picChg>
        <pc:picChg chg="add mod">
          <ac:chgData name="Thomas, Jonathan" userId="5fa56868-3fea-4bc6-ae01-8a8c58b01eda" providerId="ADAL" clId="{DA9925DC-D628-4141-BE8F-AC44900E28F1}" dt="2024-08-17T23:51:14.357" v="5145" actId="14100"/>
          <ac:picMkLst>
            <pc:docMk/>
            <pc:sldMk cId="2571338194" sldId="272"/>
            <ac:picMk id="6" creationId="{0EF439F9-24F5-F853-B542-530EE49C8744}"/>
          </ac:picMkLst>
        </pc:picChg>
        <pc:picChg chg="add mod">
          <ac:chgData name="Thomas, Jonathan" userId="5fa56868-3fea-4bc6-ae01-8a8c58b01eda" providerId="ADAL" clId="{DA9925DC-D628-4141-BE8F-AC44900E28F1}" dt="2024-08-19T01:08:03.343" v="9586"/>
          <ac:picMkLst>
            <pc:docMk/>
            <pc:sldMk cId="2571338194" sldId="272"/>
            <ac:picMk id="10" creationId="{43E43D20-467E-6932-6992-EECBEECF5276}"/>
          </ac:picMkLst>
        </pc:picChg>
      </pc:sldChg>
      <pc:sldChg chg="addSp delSp modSp new mod modTransition modAnim modNotesTx">
        <pc:chgData name="Thomas, Jonathan" userId="5fa56868-3fea-4bc6-ae01-8a8c58b01eda" providerId="ADAL" clId="{DA9925DC-D628-4141-BE8F-AC44900E28F1}" dt="2024-08-19T01:08:47.819" v="9592"/>
        <pc:sldMkLst>
          <pc:docMk/>
          <pc:sldMk cId="2981464429" sldId="273"/>
        </pc:sldMkLst>
        <pc:spChg chg="mod">
          <ac:chgData name="Thomas, Jonathan" userId="5fa56868-3fea-4bc6-ae01-8a8c58b01eda" providerId="ADAL" clId="{DA9925DC-D628-4141-BE8F-AC44900E28F1}" dt="2024-08-17T23:53:32.596" v="5171" actId="20577"/>
          <ac:spMkLst>
            <pc:docMk/>
            <pc:sldMk cId="2981464429" sldId="273"/>
            <ac:spMk id="2" creationId="{A6891FA9-EB11-803A-803D-4439B5CBD1FE}"/>
          </ac:spMkLst>
        </pc:spChg>
        <pc:picChg chg="add del mod">
          <ac:chgData name="Thomas, Jonathan" userId="5fa56868-3fea-4bc6-ae01-8a8c58b01eda" providerId="ADAL" clId="{DA9925DC-D628-4141-BE8F-AC44900E28F1}" dt="2024-08-18T00:07:24.623" v="5175" actId="478"/>
          <ac:picMkLst>
            <pc:docMk/>
            <pc:sldMk cId="2981464429" sldId="273"/>
            <ac:picMk id="4" creationId="{97DDD5F1-F64F-AAAF-470B-1414694E39BD}"/>
          </ac:picMkLst>
        </pc:picChg>
        <pc:picChg chg="add mod">
          <ac:chgData name="Thomas, Jonathan" userId="5fa56868-3fea-4bc6-ae01-8a8c58b01eda" providerId="ADAL" clId="{DA9925DC-D628-4141-BE8F-AC44900E28F1}" dt="2024-08-18T00:17:23.087" v="5182" actId="14100"/>
          <ac:picMkLst>
            <pc:docMk/>
            <pc:sldMk cId="2981464429" sldId="273"/>
            <ac:picMk id="6" creationId="{92ACCA14-7A6D-5171-B179-AC199A7840C8}"/>
          </ac:picMkLst>
        </pc:picChg>
        <pc:picChg chg="add mod">
          <ac:chgData name="Thomas, Jonathan" userId="5fa56868-3fea-4bc6-ae01-8a8c58b01eda" providerId="ADAL" clId="{DA9925DC-D628-4141-BE8F-AC44900E28F1}" dt="2024-08-18T00:17:13.086" v="5181" actId="14100"/>
          <ac:picMkLst>
            <pc:docMk/>
            <pc:sldMk cId="2981464429" sldId="273"/>
            <ac:picMk id="8" creationId="{D86243FC-5C39-9C2C-AE12-D2D65B3AED9F}"/>
          </ac:picMkLst>
        </pc:picChg>
        <pc:picChg chg="add del mod">
          <ac:chgData name="Thomas, Jonathan" userId="5fa56868-3fea-4bc6-ae01-8a8c58b01eda" providerId="ADAL" clId="{DA9925DC-D628-4141-BE8F-AC44900E28F1}" dt="2024-08-19T01:08:07.644" v="9588"/>
          <ac:picMkLst>
            <pc:docMk/>
            <pc:sldMk cId="2981464429" sldId="273"/>
            <ac:picMk id="11" creationId="{D0113790-09C6-49F0-E956-D7DB4DCA22A6}"/>
          </ac:picMkLst>
        </pc:picChg>
        <pc:picChg chg="add del mod ord">
          <ac:chgData name="Thomas, Jonathan" userId="5fa56868-3fea-4bc6-ae01-8a8c58b01eda" providerId="ADAL" clId="{DA9925DC-D628-4141-BE8F-AC44900E28F1}" dt="2024-08-19T01:08:16.712" v="9589"/>
          <ac:picMkLst>
            <pc:docMk/>
            <pc:sldMk cId="2981464429" sldId="273"/>
            <ac:picMk id="14" creationId="{24705638-F9ED-F174-FE91-CD2B68AE2F35}"/>
          </ac:picMkLst>
        </pc:picChg>
        <pc:picChg chg="add del mod">
          <ac:chgData name="Thomas, Jonathan" userId="5fa56868-3fea-4bc6-ae01-8a8c58b01eda" providerId="ADAL" clId="{DA9925DC-D628-4141-BE8F-AC44900E28F1}" dt="2024-08-19T01:08:20.530" v="9591"/>
          <ac:picMkLst>
            <pc:docMk/>
            <pc:sldMk cId="2981464429" sldId="273"/>
            <ac:picMk id="15" creationId="{3BBD136B-08D0-F16E-5A1B-5A38E98328F7}"/>
          </ac:picMkLst>
        </pc:picChg>
        <pc:picChg chg="add del mod ord">
          <ac:chgData name="Thomas, Jonathan" userId="5fa56868-3fea-4bc6-ae01-8a8c58b01eda" providerId="ADAL" clId="{DA9925DC-D628-4141-BE8F-AC44900E28F1}" dt="2024-08-19T01:08:47.819" v="9592"/>
          <ac:picMkLst>
            <pc:docMk/>
            <pc:sldMk cId="2981464429" sldId="273"/>
            <ac:picMk id="18" creationId="{F4ECF789-58A9-70F3-424E-2DEFD31DFEBC}"/>
          </ac:picMkLst>
        </pc:picChg>
        <pc:picChg chg="add mod">
          <ac:chgData name="Thomas, Jonathan" userId="5fa56868-3fea-4bc6-ae01-8a8c58b01eda" providerId="ADAL" clId="{DA9925DC-D628-4141-BE8F-AC44900E28F1}" dt="2024-08-19T01:08:47.819" v="9592"/>
          <ac:picMkLst>
            <pc:docMk/>
            <pc:sldMk cId="2981464429" sldId="273"/>
            <ac:picMk id="19" creationId="{80624B6F-B259-5E9D-DE12-19CE261B631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Hello, and welcome to my Security Policy Presentation.</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My name is Jonathan Thomas, and I will be walking through the proposed updates and changes to Green Pace’s existing security architecture to more closely align with DevSecOps practices.</a:t>
            </a: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Aptos" panose="020B0004020202020204" pitchFamily="34" charset="0"/>
              </a:rPr>
              <a:t>This unit test shows the dereferencing of a null pointer. The ASSERT DEATH statement means that this test is expected to cause a fatal error like a segmentation fault. As evidenced by the test results shown at the bottom of the slide, dereferencing the null pointer does exactly this.</a:t>
            </a:r>
          </a:p>
        </p:txBody>
      </p:sp>
    </p:spTree>
    <p:extLst>
      <p:ext uri="{BB962C8B-B14F-4D97-AF65-F5344CB8AC3E}">
        <p14:creationId xmlns:p14="http://schemas.microsoft.com/office/powerpoint/2010/main" val="166677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Aptos" panose="020B0004020202020204" pitchFamily="34" charset="0"/>
              </a:rPr>
              <a:t>This unit test shows the allocation of a pointer, verification of memory allocation, freeing of the pointer’s memory, resetting of the pointer’s value, and verification of the value being reset. As expected, the pointer is successfully allocated, deallocated, and reset.</a:t>
            </a:r>
          </a:p>
        </p:txBody>
      </p:sp>
    </p:spTree>
    <p:extLst>
      <p:ext uri="{BB962C8B-B14F-4D97-AF65-F5344CB8AC3E}">
        <p14:creationId xmlns:p14="http://schemas.microsoft.com/office/powerpoint/2010/main" val="1979030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Aptos" panose="020B0004020202020204" pitchFamily="34" charset="0"/>
              </a:rPr>
              <a:t>This unit test shows the result of a pointer being dereferenced after its memory has been freed and its value reset. As shown by the ASSERT DEATH statement, dereferencing a pointer after deletion and resetting is expected to cause a fatal error in the program. This expectation is validated by the passing test result.</a:t>
            </a:r>
          </a:p>
        </p:txBody>
      </p:sp>
    </p:spTree>
    <p:extLst>
      <p:ext uri="{BB962C8B-B14F-4D97-AF65-F5344CB8AC3E}">
        <p14:creationId xmlns:p14="http://schemas.microsoft.com/office/powerpoint/2010/main" val="1373466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A variety of tools are available that can fit into several areas of the DevSecOps Automation flow.</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In pre-production, we can use these tools to enforce secure coding standards and to automate testing structures.</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In post-production, these tools can be used to automate system monitoring and security auditing.</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Because DevSecOps mandates that security is integrated into every step of the software development lifecycle, it is common to rely on external tools designed to help secure specific stages of the typical DevOps cycle.</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For instance, in the pre-production stages, “Build” and “Verify and Test”, a static code analysis tool like </a:t>
            </a:r>
            <a:r>
              <a:rPr lang="en-US" sz="1800" i="1" kern="100" dirty="0" err="1">
                <a:effectLst/>
                <a:latin typeface="Times New Roman" panose="02020603050405020304" pitchFamily="18" charset="0"/>
                <a:ea typeface="Aptos" panose="020B0004020202020204" pitchFamily="34" charset="0"/>
              </a:rPr>
              <a:t>Cppcheck</a:t>
            </a:r>
            <a:r>
              <a:rPr lang="en-US" sz="1800" kern="100" dirty="0">
                <a:effectLst/>
                <a:latin typeface="Times New Roman" panose="02020603050405020304" pitchFamily="18" charset="0"/>
                <a:ea typeface="Aptos" panose="020B0004020202020204" pitchFamily="34" charset="0"/>
              </a:rPr>
              <a:t> can be used to check for common vulnerabilities and can be customized to check for unique rules or standards in code.</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In pre-production’s “Verify and Test” stage as well as post-production’s “Health Check” stage, an injection detection and exploitation tool like </a:t>
            </a:r>
            <a:r>
              <a:rPr lang="en-US" sz="1800" i="1" kern="100" dirty="0" err="1">
                <a:effectLst/>
                <a:latin typeface="Times New Roman" panose="02020603050405020304" pitchFamily="18" charset="0"/>
                <a:ea typeface="Aptos" panose="020B0004020202020204" pitchFamily="34" charset="0"/>
              </a:rPr>
              <a:t>SQLMap</a:t>
            </a:r>
            <a:r>
              <a:rPr lang="en-US" sz="1800" kern="100" dirty="0">
                <a:effectLst/>
                <a:latin typeface="Times New Roman" panose="02020603050405020304" pitchFamily="18" charset="0"/>
                <a:ea typeface="Aptos" panose="020B0004020202020204" pitchFamily="34" charset="0"/>
              </a:rPr>
              <a:t> can be used to automatically detect and, optionally, exploit SQL injection vulnerabilities on a system.</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In the post-production “Monitor and Detect” phase, a network monitoring tool like </a:t>
            </a:r>
            <a:r>
              <a:rPr lang="en-US" sz="1800" i="1" kern="100" dirty="0">
                <a:effectLst/>
                <a:latin typeface="Times New Roman" panose="02020603050405020304" pitchFamily="18" charset="0"/>
                <a:ea typeface="Aptos" panose="020B0004020202020204" pitchFamily="34" charset="0"/>
              </a:rPr>
              <a:t>Nagios Fusion</a:t>
            </a:r>
            <a:r>
              <a:rPr lang="en-US" sz="1800" kern="100" dirty="0">
                <a:effectLst/>
                <a:latin typeface="Times New Roman" panose="02020603050405020304" pitchFamily="18" charset="0"/>
                <a:ea typeface="Aptos" panose="020B0004020202020204" pitchFamily="34" charset="0"/>
              </a:rPr>
              <a:t> can be used to remotely monitor and manage a network. This tool also fits into the post-production “Respond” phase as it includes automatic scaling to handle increased network throughput with ease – an addition that helps protect against denial-of-service style attacks.</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The option to move forward with the transition to DevSecOps or to delay it until a later date has some important factors that should be considered before a conclusion is reached.</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Some of the downsides of transitioning right now include the upfront time and budget costs of implementing and enforcing new security policies, the additional training required of current personnel to bring them up to speed with new policies and practices, slowed progression through the software development lifecycle in the face of new considerations, and additional complexity being introduced to the DevOps cycle.</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The upsides of transitioning to DevSecOps presently include potential long-term savings from avoiding severe security breaches, lower implementation complexity if DevSecOps is adopted earlier, peace of mind for our clients and those responsible for securing their information, and reducing the attack surface of our network, making the entire network more secure.</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Read the slide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conclusion, ** Read the slide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And </a:t>
            </a:r>
            <a:r>
              <a:rPr lang="en-US"/>
              <a:t>my references.</a:t>
            </a: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Aptos" panose="020B0004020202020204" pitchFamily="34" charset="0"/>
              </a:rPr>
              <a:t>In the course of this presentation, I will discuss common vulnerable coding patterns, specific coding standards related to these vulnerabilities, proven secure coding principles to ease enforcement of coding standards, effective encryption for consistent data security practices, Triple-A policies that help with securing and monitoring our network, unit testing examples to display the effects of insecure coding patterns, and automatable tools that can additionally enhance existing security layers and practices.</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This threat matrix shows the likelihood and priority level of various types of vulnerable coding patterns.</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Vulnerabilities in the “Priority” quadrant are high-priority vulnerabilities, mostly consisting of coding patterns that cause memory corruption or expose a system to large-scale data breaches.</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Likewise, vulnerabilities in the “Likely” quadrant occur more frequently due to either the coding pattern being easy to mis-implement – like a use after free error -  or due to the high probability of usage of the pattern – like failure to protect against SQL injection in a query.</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Vulnerabilities should be addressed in order of descending priority level and should be monitored for with a vigilance level corresponding to its likelihood.</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Now, we will go over ten core secure coding principles that serve as a solid foundation for a more robust secure coding framework and some secure coding standards that go along with them.</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Validate Input Data – All input data originating from or derived from data outside of a system should be validated to be non-malicious before being operated with. This practice can protect against malicious code injection.</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Heed Compiler Warnings – If your compiler is issuing a warning, it is often because an insecure coding pattern or small mistake in logic has been detected by the compiler. Compiler warnings left unheeded can easily spiral into becoming large-scale, hard to fix problems.</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Architect and Design for Security Policies – When designing a piece of software, it should be architected in a manner that eases the implementation and enforcement of security policies. One example of this is segmenting a network into several subsystems, each with its own privilege structure.</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Keep It Simple – Keep the design and structure of software as simple as possible while still maintaining the desired level of functionality and performance. Doing so makes it easier for future security adaptations to be seamlessly implemented.</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Default Deny – Any outside actor or alternate system trying to access our system should be denied access by default. Triple-A policies, as discussed later in the presentation, provide a structure by which access control can be secured with default deny.</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Adhere to the Principle of Least Privilege – This principle is fairly straightforward. If a task only requires unprivileged access to a system, it should only be given unprivileged access. If elevated privileges are needed to complete a task, such privileges should only  be granted for as long as privileged access is required.</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Sanitize Data Sent to other Systems – Data intended to be used as specialized input, like data used in SQL queries or command-line actions, should be preprocessed before being passed to the systems that execute the specialized input. The use of prepared statements for SQL queries is one example of this principle.</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Practice Defense in Depth – The use of multiple layers of security, each with its own strengths and weaknesses provides as much coverage as desired in a system. However, each additional security layer brings potential performance penalties and performance should be balanced with the desired level of coverage.</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Use Effective Quality Assurance Techniques – Regular code reviews, updates on emerging trends and threats, and additional training on physical and digital security practices are all methods by which the enforcement of secure coding standards and secure business practices can be enforced.</a:t>
            </a:r>
          </a:p>
          <a:p>
            <a:pPr marL="342900" marR="0" lvl="0" indent="-342900">
              <a:lnSpc>
                <a:spcPct val="150000"/>
              </a:lnSpc>
              <a:spcBef>
                <a:spcPts val="0"/>
              </a:spcBef>
              <a:spcAft>
                <a:spcPts val="800"/>
              </a:spcAft>
              <a:buFont typeface="+mj-lt"/>
              <a:buAutoNum type="arabicParenR"/>
            </a:pPr>
            <a:r>
              <a:rPr lang="en-US" sz="1800" kern="100" dirty="0">
                <a:effectLst/>
                <a:latin typeface="Times New Roman" panose="02020603050405020304" pitchFamily="18" charset="0"/>
                <a:ea typeface="Aptos" panose="020B0004020202020204" pitchFamily="34" charset="0"/>
              </a:rPr>
              <a:t>Adopt a Secure Coding Standard – Adoption and enforcement of a secure coding standard like MISRA for C provides a formal structure for implementing coding patterns that are inherently secure and for avoiding coding patterns that are inherently insecure. This single principle can reduce system vulnerabilities by a significant degree.</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In this section, I will discuss ten coding standards that can be adopted and enforced to improve our existing standards, and further secure the existing codebase.</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From highest priority to lowest, the standards are:</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Prevent SQL Injection</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Do not dereference null pointers</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Do not attempt to create a string from a null pointer</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Do not access freed memory</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Ensure that unsigned integer operations do not wrap</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Use valid iterator ranges</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Value-returning functions must return a value from all exit paths</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Handle all exceptions</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Do not create incompatible declarations of the same function or object</a:t>
            </a:r>
          </a:p>
          <a:p>
            <a:pPr marL="342900" marR="0" lvl="0" indent="-342900">
              <a:lnSpc>
                <a:spcPct val="150000"/>
              </a:lnSpc>
              <a:spcBef>
                <a:spcPts val="0"/>
              </a:spcBef>
              <a:spcAft>
                <a:spcPts val="800"/>
              </a:spcAft>
              <a:buFont typeface="+mj-lt"/>
              <a:buAutoNum type="arabicParenR"/>
            </a:pPr>
            <a:r>
              <a:rPr lang="en-US" sz="1800" kern="100" dirty="0">
                <a:effectLst/>
                <a:latin typeface="Times New Roman" panose="02020603050405020304" pitchFamily="18" charset="0"/>
                <a:ea typeface="Aptos" panose="020B0004020202020204" pitchFamily="34" charset="0"/>
              </a:rPr>
              <a:t>Incorporate diagnostic tests using assertions</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The priority of these coding standards is based on the potential damage that can be caused if the standards are not enforced.</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With top priority, preventing SQL injection is paramount as failure to enforce this standard can result in large-scale, high-consequence data breaches.</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The next highest priority standards are those with the potential to cause memory corruption and/or undefined behavior. Such standards include not dereferencing null pointers, not accessing freed memory, preventing integer overflow, and using valid iterator ranges. Failure to enforce these standards has the potential to, at minimum, cause unexpected crashes, and at worst, brick entire networks for extended periods of time.</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Next in the priority hierarchy are standards that can cause undefined behavior or failure to compile. These standards include returning values from all exit paths in value-returning functions, handling all exceptions where they may occur, and not creating incompatible declarations of the same function or object. Failure to enforce these standards can result in unexpected program behavior in certain circumstances or slow the deployment process if the program fails to compile.</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Last on the priority list, the standard of incorporating diagnostic tests using assertions, if left unenforced, carries the potential to slow debugging or testing processes. So long as assertions do not carry any side effects, they can be used to securely test assumptions of internal states and values in a program. Assertions carry the benefit of being left out of production builds so that production builds have a slight performance improvement over debug builds of the same program.</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Now, we will cover encryption policies that can be enforced to ensure data security whether the data is being stored, transferred, or used in a system.</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dirty="0">
                <a:effectLst/>
                <a:latin typeface="Times New Roman" panose="02020603050405020304" pitchFamily="18" charset="0"/>
                <a:ea typeface="Aptos" panose="020B0004020202020204" pitchFamily="34" charset="0"/>
              </a:rPr>
              <a:t>** Read the slide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Triple-A policies provide a foundation for securing and segmenting access to a network and its systems.</a:t>
            </a:r>
          </a:p>
          <a:p>
            <a:pPr marL="0" marR="0" indent="0">
              <a:lnSpc>
                <a:spcPct val="150000"/>
              </a:lnSpc>
              <a:spcBef>
                <a:spcPts val="0"/>
              </a:spcBef>
              <a:spcAft>
                <a:spcPts val="800"/>
              </a:spcAft>
              <a:buNone/>
            </a:pPr>
            <a:endParaRPr lang="en-US" sz="1800" kern="100" dirty="0">
              <a:effectLst/>
              <a:latin typeface="Times New Roman" panose="02020603050405020304" pitchFamily="18" charset="0"/>
              <a:ea typeface="Aptos" panose="020B0004020202020204" pitchFamily="34" charset="0"/>
            </a:endParaRPr>
          </a:p>
          <a:p>
            <a:pPr marL="0" marR="0" indent="0">
              <a:lnSpc>
                <a:spcPct val="150000"/>
              </a:lnSpc>
              <a:spcBef>
                <a:spcPts val="0"/>
              </a:spcBef>
              <a:spcAft>
                <a:spcPts val="800"/>
              </a:spcAft>
              <a:buNone/>
            </a:pPr>
            <a:r>
              <a:rPr lang="en-US" sz="1800" kern="100" dirty="0">
                <a:effectLst/>
                <a:latin typeface="Times New Roman" panose="02020603050405020304" pitchFamily="18" charset="0"/>
                <a:ea typeface="Aptos" panose="020B0004020202020204" pitchFamily="34" charset="0"/>
              </a:rPr>
              <a:t>The three As in Triple-A are:</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Authentication, a step in which a user verifies their identity whether through some sort of self-generating unique access code or through more conventional methods like the use of a username and password.</a:t>
            </a:r>
          </a:p>
          <a:p>
            <a:pPr marL="342900" marR="0" lvl="0" indent="-342900">
              <a:lnSpc>
                <a:spcPct val="150000"/>
              </a:lnSpc>
              <a:spcBef>
                <a:spcPts val="0"/>
              </a:spcBef>
              <a:spcAft>
                <a:spcPts val="0"/>
              </a:spcAft>
              <a:buFont typeface="+mj-lt"/>
              <a:buAutoNum type="arabicParenR"/>
            </a:pPr>
            <a:r>
              <a:rPr lang="en-US" sz="1800" kern="100" dirty="0">
                <a:effectLst/>
                <a:latin typeface="Times New Roman" panose="02020603050405020304" pitchFamily="18" charset="0"/>
                <a:ea typeface="Aptos" panose="020B0004020202020204" pitchFamily="34" charset="0"/>
              </a:rPr>
              <a:t>Authorization, a method by which user access is segmented according to varying levels of privilege. Privilege is often assigned by seniority or level of access required.</a:t>
            </a:r>
          </a:p>
          <a:p>
            <a:pPr marL="342900" marR="0" lvl="0" indent="-342900">
              <a:lnSpc>
                <a:spcPct val="150000"/>
              </a:lnSpc>
              <a:spcBef>
                <a:spcPts val="0"/>
              </a:spcBef>
              <a:spcAft>
                <a:spcPts val="800"/>
              </a:spcAft>
              <a:buFont typeface="+mj-lt"/>
              <a:buAutoNum type="arabicParenR"/>
            </a:pPr>
            <a:r>
              <a:rPr lang="en-US" sz="1800" kern="100" dirty="0">
                <a:effectLst/>
                <a:latin typeface="Times New Roman" panose="02020603050405020304" pitchFamily="18" charset="0"/>
                <a:ea typeface="Aptos" panose="020B0004020202020204" pitchFamily="34" charset="0"/>
              </a:rPr>
              <a:t>Accounting, the process by which a user’s interactions with and within a system are monitored and documented. Accounting makes it easier to trace back the cause of any errors or threats present in the system.</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Aptos" panose="020B0004020202020204" pitchFamily="34" charset="0"/>
              </a:rPr>
              <a:t>In the next few slides, we will examine some unit tests displaying the effects of dereferencing a null pointer.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Aptos" panose="020B0004020202020204" pitchFamily="34" charset="0"/>
              </a:rPr>
              <a:t>This unit test shows the dereferencing of a valid pointer. As expected, the dereferenced pointer is equal to the value being pointed to.</a:t>
            </a:r>
          </a:p>
        </p:txBody>
      </p:sp>
    </p:spTree>
    <p:extLst>
      <p:ext uri="{BB962C8B-B14F-4D97-AF65-F5344CB8AC3E}">
        <p14:creationId xmlns:p14="http://schemas.microsoft.com/office/powerpoint/2010/main" val="4244262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8.m4a"/><Relationship Id="rId7" Type="http://schemas.openxmlformats.org/officeDocument/2006/relationships/hyperlink" Target="https://www.nagios.com/products/nagios-fusion/" TargetMode="External"/><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hyperlink" Target="https://sqlmap.org/" TargetMode="External"/><Relationship Id="rId5" Type="http://schemas.openxmlformats.org/officeDocument/2006/relationships/notesSlide" Target="../notesSlides/notesSlide1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Jonathan Thomas</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0" name="Audio 19">
            <a:hlinkClick r:id="" action="ppaction://media"/>
            <a:extLst>
              <a:ext uri="{FF2B5EF4-FFF2-40B4-BE49-F238E27FC236}">
                <a16:creationId xmlns:a16="http://schemas.microsoft.com/office/drawing/2014/main" id="{31D1E86C-5F0C-1633-CA8D-6991C5759DA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330"/>
    </mc:Choice>
    <mc:Fallback>
      <p:transition spd="slow" advTm="16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37CF-CB09-7C6A-BC1B-6456CCB15D2A}"/>
              </a:ext>
            </a:extLst>
          </p:cNvPr>
          <p:cNvSpPr>
            <a:spLocks noGrp="1"/>
          </p:cNvSpPr>
          <p:nvPr>
            <p:ph type="title"/>
          </p:nvPr>
        </p:nvSpPr>
        <p:spPr/>
        <p:txBody>
          <a:bodyPr/>
          <a:lstStyle/>
          <a:p>
            <a:r>
              <a:rPr lang="en-US" dirty="0" err="1"/>
              <a:t>DereferenceNullPointer</a:t>
            </a:r>
            <a:endParaRPr lang="en-US" dirty="0"/>
          </a:p>
        </p:txBody>
      </p:sp>
      <p:pic>
        <p:nvPicPr>
          <p:cNvPr id="4" name="Picture 3">
            <a:extLst>
              <a:ext uri="{FF2B5EF4-FFF2-40B4-BE49-F238E27FC236}">
                <a16:creationId xmlns:a16="http://schemas.microsoft.com/office/drawing/2014/main" id="{41AE5306-9E1B-1C44-878F-BC8C20F654AA}"/>
              </a:ext>
            </a:extLst>
          </p:cNvPr>
          <p:cNvPicPr>
            <a:picLocks noChangeAspect="1"/>
          </p:cNvPicPr>
          <p:nvPr/>
        </p:nvPicPr>
        <p:blipFill>
          <a:blip r:embed="rId5"/>
          <a:stretch>
            <a:fillRect/>
          </a:stretch>
        </p:blipFill>
        <p:spPr>
          <a:xfrm>
            <a:off x="990333" y="2057401"/>
            <a:ext cx="9625259" cy="2743200"/>
          </a:xfrm>
          <a:prstGeom prst="rect">
            <a:avLst/>
          </a:prstGeom>
        </p:spPr>
      </p:pic>
      <p:pic>
        <p:nvPicPr>
          <p:cNvPr id="6" name="Picture 5">
            <a:extLst>
              <a:ext uri="{FF2B5EF4-FFF2-40B4-BE49-F238E27FC236}">
                <a16:creationId xmlns:a16="http://schemas.microsoft.com/office/drawing/2014/main" id="{54062D20-EDB8-CC13-F4A1-AA7C55DE4265}"/>
              </a:ext>
            </a:extLst>
          </p:cNvPr>
          <p:cNvPicPr>
            <a:picLocks noChangeAspect="1"/>
          </p:cNvPicPr>
          <p:nvPr/>
        </p:nvPicPr>
        <p:blipFill>
          <a:blip r:embed="rId6"/>
          <a:stretch>
            <a:fillRect/>
          </a:stretch>
        </p:blipFill>
        <p:spPr>
          <a:xfrm>
            <a:off x="990333" y="5344445"/>
            <a:ext cx="10335657" cy="749182"/>
          </a:xfrm>
          <a:prstGeom prst="rect">
            <a:avLst/>
          </a:prstGeom>
        </p:spPr>
      </p:pic>
      <p:pic>
        <p:nvPicPr>
          <p:cNvPr id="10" name="Audio 9">
            <a:hlinkClick r:id="" action="ppaction://media"/>
            <a:extLst>
              <a:ext uri="{FF2B5EF4-FFF2-40B4-BE49-F238E27FC236}">
                <a16:creationId xmlns:a16="http://schemas.microsoft.com/office/drawing/2014/main" id="{D8EA0F87-D623-E5A5-DFD9-8B6C7C6B841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90249"/>
      </p:ext>
    </p:extLst>
  </p:cSld>
  <p:clrMapOvr>
    <a:masterClrMapping/>
  </p:clrMapOvr>
  <mc:AlternateContent xmlns:mc="http://schemas.openxmlformats.org/markup-compatibility/2006" xmlns:p14="http://schemas.microsoft.com/office/powerpoint/2010/main">
    <mc:Choice Requires="p14">
      <p:transition spd="slow" p14:dur="2000" advTm="20873"/>
    </mc:Choice>
    <mc:Fallback xmlns="">
      <p:transition spd="slow" advTm="20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F6EE-D874-C441-E8AD-50C87270A869}"/>
              </a:ext>
            </a:extLst>
          </p:cNvPr>
          <p:cNvSpPr>
            <a:spLocks noGrp="1"/>
          </p:cNvSpPr>
          <p:nvPr>
            <p:ph type="title"/>
          </p:nvPr>
        </p:nvSpPr>
        <p:spPr/>
        <p:txBody>
          <a:bodyPr/>
          <a:lstStyle/>
          <a:p>
            <a:r>
              <a:rPr lang="en-US" dirty="0" err="1"/>
              <a:t>AllocateAndFreeMemory</a:t>
            </a:r>
            <a:endParaRPr lang="en-US" dirty="0"/>
          </a:p>
        </p:txBody>
      </p:sp>
      <p:pic>
        <p:nvPicPr>
          <p:cNvPr id="4" name="Picture 3">
            <a:extLst>
              <a:ext uri="{FF2B5EF4-FFF2-40B4-BE49-F238E27FC236}">
                <a16:creationId xmlns:a16="http://schemas.microsoft.com/office/drawing/2014/main" id="{734405B7-B272-831B-26D8-29354BD58239}"/>
              </a:ext>
            </a:extLst>
          </p:cNvPr>
          <p:cNvPicPr>
            <a:picLocks noChangeAspect="1"/>
          </p:cNvPicPr>
          <p:nvPr/>
        </p:nvPicPr>
        <p:blipFill>
          <a:blip r:embed="rId5"/>
          <a:stretch>
            <a:fillRect/>
          </a:stretch>
        </p:blipFill>
        <p:spPr>
          <a:xfrm>
            <a:off x="1023675" y="2057401"/>
            <a:ext cx="8159362" cy="2865119"/>
          </a:xfrm>
          <a:prstGeom prst="rect">
            <a:avLst/>
          </a:prstGeom>
        </p:spPr>
      </p:pic>
      <p:pic>
        <p:nvPicPr>
          <p:cNvPr id="6" name="Picture 5">
            <a:extLst>
              <a:ext uri="{FF2B5EF4-FFF2-40B4-BE49-F238E27FC236}">
                <a16:creationId xmlns:a16="http://schemas.microsoft.com/office/drawing/2014/main" id="{0EF439F9-24F5-F853-B542-530EE49C8744}"/>
              </a:ext>
            </a:extLst>
          </p:cNvPr>
          <p:cNvPicPr>
            <a:picLocks noChangeAspect="1"/>
          </p:cNvPicPr>
          <p:nvPr/>
        </p:nvPicPr>
        <p:blipFill>
          <a:blip r:embed="rId6"/>
          <a:stretch>
            <a:fillRect/>
          </a:stretch>
        </p:blipFill>
        <p:spPr>
          <a:xfrm>
            <a:off x="1023675" y="5349240"/>
            <a:ext cx="10247211" cy="744387"/>
          </a:xfrm>
          <a:prstGeom prst="rect">
            <a:avLst/>
          </a:prstGeom>
        </p:spPr>
      </p:pic>
      <p:pic>
        <p:nvPicPr>
          <p:cNvPr id="10" name="Audio 9">
            <a:hlinkClick r:id="" action="ppaction://media"/>
            <a:extLst>
              <a:ext uri="{FF2B5EF4-FFF2-40B4-BE49-F238E27FC236}">
                <a16:creationId xmlns:a16="http://schemas.microsoft.com/office/drawing/2014/main" id="{43E43D20-467E-6932-6992-EECBEECF527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1338194"/>
      </p:ext>
    </p:extLst>
  </p:cSld>
  <p:clrMapOvr>
    <a:masterClrMapping/>
  </p:clrMapOvr>
  <mc:AlternateContent xmlns:mc="http://schemas.openxmlformats.org/markup-compatibility/2006" xmlns:p14="http://schemas.microsoft.com/office/powerpoint/2010/main">
    <mc:Choice Requires="p14">
      <p:transition spd="slow" p14:dur="2000" advTm="22724"/>
    </mc:Choice>
    <mc:Fallback xmlns="">
      <p:transition spd="slow" advTm="22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1FA9-EB11-803A-803D-4439B5CBD1FE}"/>
              </a:ext>
            </a:extLst>
          </p:cNvPr>
          <p:cNvSpPr>
            <a:spLocks noGrp="1"/>
          </p:cNvSpPr>
          <p:nvPr>
            <p:ph type="title"/>
          </p:nvPr>
        </p:nvSpPr>
        <p:spPr/>
        <p:txBody>
          <a:bodyPr/>
          <a:lstStyle/>
          <a:p>
            <a:r>
              <a:rPr lang="en-US" dirty="0" err="1"/>
              <a:t>DereferenceAfterDelete</a:t>
            </a:r>
            <a:endParaRPr lang="en-US" dirty="0"/>
          </a:p>
        </p:txBody>
      </p:sp>
      <p:pic>
        <p:nvPicPr>
          <p:cNvPr id="6" name="Picture 5">
            <a:extLst>
              <a:ext uri="{FF2B5EF4-FFF2-40B4-BE49-F238E27FC236}">
                <a16:creationId xmlns:a16="http://schemas.microsoft.com/office/drawing/2014/main" id="{92ACCA14-7A6D-5171-B179-AC199A7840C8}"/>
              </a:ext>
            </a:extLst>
          </p:cNvPr>
          <p:cNvPicPr>
            <a:picLocks noChangeAspect="1"/>
          </p:cNvPicPr>
          <p:nvPr/>
        </p:nvPicPr>
        <p:blipFill>
          <a:blip r:embed="rId5"/>
          <a:stretch>
            <a:fillRect/>
          </a:stretch>
        </p:blipFill>
        <p:spPr>
          <a:xfrm>
            <a:off x="685799" y="2057401"/>
            <a:ext cx="6621517" cy="2880359"/>
          </a:xfrm>
          <a:prstGeom prst="rect">
            <a:avLst/>
          </a:prstGeom>
        </p:spPr>
      </p:pic>
      <p:pic>
        <p:nvPicPr>
          <p:cNvPr id="8" name="Picture 7">
            <a:extLst>
              <a:ext uri="{FF2B5EF4-FFF2-40B4-BE49-F238E27FC236}">
                <a16:creationId xmlns:a16="http://schemas.microsoft.com/office/drawing/2014/main" id="{D86243FC-5C39-9C2C-AE12-D2D65B3AED9F}"/>
              </a:ext>
            </a:extLst>
          </p:cNvPr>
          <p:cNvPicPr>
            <a:picLocks noChangeAspect="1"/>
          </p:cNvPicPr>
          <p:nvPr/>
        </p:nvPicPr>
        <p:blipFill>
          <a:blip r:embed="rId6"/>
          <a:stretch>
            <a:fillRect/>
          </a:stretch>
        </p:blipFill>
        <p:spPr>
          <a:xfrm>
            <a:off x="685800" y="5334000"/>
            <a:ext cx="10682250" cy="759627"/>
          </a:xfrm>
          <a:prstGeom prst="rect">
            <a:avLst/>
          </a:prstGeom>
        </p:spPr>
      </p:pic>
      <p:pic>
        <p:nvPicPr>
          <p:cNvPr id="19" name="Audio 18">
            <a:hlinkClick r:id="" action="ppaction://media"/>
            <a:extLst>
              <a:ext uri="{FF2B5EF4-FFF2-40B4-BE49-F238E27FC236}">
                <a16:creationId xmlns:a16="http://schemas.microsoft.com/office/drawing/2014/main" id="{80624B6F-B259-5E9D-DE12-19CE261B631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1464429"/>
      </p:ext>
    </p:extLst>
  </p:cSld>
  <p:clrMapOvr>
    <a:masterClrMapping/>
  </p:clrMapOvr>
  <mc:AlternateContent xmlns:mc="http://schemas.openxmlformats.org/markup-compatibility/2006" xmlns:p14="http://schemas.microsoft.com/office/powerpoint/2010/main">
    <mc:Choice Requires="p14">
      <p:transition spd="slow" p14:dur="2000" advTm="23948"/>
    </mc:Choice>
    <mc:Fallback xmlns="">
      <p:transition spd="slow" advTm="23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3276600" y="2199481"/>
            <a:ext cx="7807474"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317C90F9-5547-EE17-A669-CD6B3FA9B491}"/>
              </a:ext>
            </a:extLst>
          </p:cNvPr>
          <p:cNvSpPr txBox="1"/>
          <p:nvPr/>
        </p:nvSpPr>
        <p:spPr>
          <a:xfrm>
            <a:off x="221325" y="2209646"/>
            <a:ext cx="2752326" cy="4247317"/>
          </a:xfrm>
          <a:prstGeom prst="rect">
            <a:avLst/>
          </a:prstGeom>
          <a:noFill/>
        </p:spPr>
        <p:txBody>
          <a:bodyPr wrap="square" rtlCol="0">
            <a:spAutoFit/>
          </a:bodyPr>
          <a:lstStyle/>
          <a:p>
            <a:r>
              <a:rPr lang="en-US" sz="1800" dirty="0">
                <a:solidFill>
                  <a:schemeClr val="bg1"/>
                </a:solidFill>
              </a:rPr>
              <a:t>Our suite of security tools fits into the DevSecOps Automation flow in several areas.</a:t>
            </a:r>
          </a:p>
          <a:p>
            <a:endParaRPr lang="en-US" sz="1800" dirty="0">
              <a:solidFill>
                <a:schemeClr val="bg1"/>
              </a:solidFill>
            </a:endParaRPr>
          </a:p>
          <a:p>
            <a:r>
              <a:rPr lang="en-US" sz="1800" dirty="0">
                <a:solidFill>
                  <a:schemeClr val="bg1"/>
                </a:solidFill>
              </a:rPr>
              <a:t>Automation of security tools eases the enforcement of coding standards.</a:t>
            </a:r>
          </a:p>
          <a:p>
            <a:endParaRPr lang="en-US" sz="1800" dirty="0">
              <a:solidFill>
                <a:schemeClr val="bg1"/>
              </a:solidFill>
            </a:endParaRPr>
          </a:p>
          <a:p>
            <a:r>
              <a:rPr lang="en-US" sz="1800" dirty="0">
                <a:solidFill>
                  <a:schemeClr val="bg1"/>
                </a:solidFill>
              </a:rPr>
              <a:t>Automation of security tools also aids in monitoring for threats and auditing system health.</a:t>
            </a:r>
          </a:p>
        </p:txBody>
      </p:sp>
      <p:pic>
        <p:nvPicPr>
          <p:cNvPr id="15" name="Audio 14">
            <a:hlinkClick r:id="" action="ppaction://media"/>
            <a:extLst>
              <a:ext uri="{FF2B5EF4-FFF2-40B4-BE49-F238E27FC236}">
                <a16:creationId xmlns:a16="http://schemas.microsoft.com/office/drawing/2014/main" id="{D67779BC-E7B7-0B4F-DFB0-BF25F32C6F3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167"/>
    </mc:Choice>
    <mc:Fallback xmlns="">
      <p:transition spd="slow" advTm="22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800100" lvl="1">
              <a:lnSpc>
                <a:spcPct val="100000"/>
              </a:lnSpc>
              <a:spcBef>
                <a:spcPts val="0"/>
              </a:spcBef>
              <a:buSzPts val="2000"/>
            </a:pPr>
            <a:r>
              <a:rPr lang="en-US" sz="2400" dirty="0"/>
              <a:t>DevSecOps is the practice of integrating security into every layer of the software development life cycle.</a:t>
            </a:r>
          </a:p>
          <a:p>
            <a:pPr marL="800100" lvl="1">
              <a:lnSpc>
                <a:spcPct val="100000"/>
              </a:lnSpc>
              <a:spcBef>
                <a:spcPts val="0"/>
              </a:spcBef>
              <a:buSzPts val="2000"/>
            </a:pPr>
            <a:endParaRPr lang="en-US" dirty="0"/>
          </a:p>
          <a:p>
            <a:pPr marL="457200" lvl="1" indent="0">
              <a:lnSpc>
                <a:spcPct val="100000"/>
              </a:lnSpc>
              <a:spcBef>
                <a:spcPts val="0"/>
              </a:spcBef>
              <a:buSzPts val="2000"/>
              <a:buNone/>
            </a:pPr>
            <a:r>
              <a:rPr lang="en-US" sz="2600" b="1" dirty="0"/>
              <a:t>Tools for Security Automation</a:t>
            </a:r>
          </a:p>
          <a:p>
            <a:pPr marL="800100" lvl="1">
              <a:lnSpc>
                <a:spcPct val="100000"/>
              </a:lnSpc>
              <a:spcBef>
                <a:spcPts val="0"/>
              </a:spcBef>
              <a:buSzPts val="2000"/>
            </a:pPr>
            <a:r>
              <a:rPr lang="en-US" sz="2400" u="sng" dirty="0" err="1"/>
              <a:t>Cppcheck</a:t>
            </a:r>
            <a:r>
              <a:rPr lang="en-US" sz="2400" dirty="0"/>
              <a:t> – Used during the build and verify-test stages to perform static code analysis against a variety of common vulnerabilities.</a:t>
            </a:r>
          </a:p>
          <a:p>
            <a:pPr marL="800100" lvl="1">
              <a:lnSpc>
                <a:spcPct val="100000"/>
              </a:lnSpc>
              <a:spcBef>
                <a:spcPts val="0"/>
              </a:spcBef>
              <a:buSzPts val="2000"/>
            </a:pPr>
            <a:r>
              <a:rPr lang="en-US" sz="2400" u="sng" dirty="0" err="1"/>
              <a:t>SQLMap</a:t>
            </a:r>
            <a:r>
              <a:rPr lang="en-US" sz="2400" dirty="0"/>
              <a:t> – Used during the verify-test and health-check stages to automatically check for SQL injection vulnerabilities (</a:t>
            </a:r>
            <a:r>
              <a:rPr lang="en-US" sz="2400" dirty="0" err="1"/>
              <a:t>Damele</a:t>
            </a:r>
            <a:r>
              <a:rPr lang="en-US" sz="2400" dirty="0"/>
              <a:t> &amp; </a:t>
            </a:r>
            <a:r>
              <a:rPr lang="en-US" sz="2400" dirty="0" err="1"/>
              <a:t>Stampar</a:t>
            </a:r>
            <a:r>
              <a:rPr lang="en-US" sz="2400" dirty="0"/>
              <a:t>, 2024).</a:t>
            </a:r>
          </a:p>
          <a:p>
            <a:pPr marL="800100" lvl="1">
              <a:lnSpc>
                <a:spcPct val="100000"/>
              </a:lnSpc>
              <a:spcBef>
                <a:spcPts val="0"/>
              </a:spcBef>
              <a:buSzPts val="2000"/>
            </a:pPr>
            <a:r>
              <a:rPr lang="en-US" sz="2400" u="sng" dirty="0"/>
              <a:t>Nagios Fusion</a:t>
            </a:r>
            <a:r>
              <a:rPr lang="en-US" sz="2400" dirty="0"/>
              <a:t> – An enterprise-grade, license-based network monitoring and auto-scaling tool that allows for distributed monitoring and management of a network (Nagios, 2023).</a:t>
            </a:r>
            <a:endParaRPr sz="2400" u="sng"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DFC67582-A5CB-326A-540B-35E291B77CC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3297"/>
    </mc:Choice>
    <mc:Fallback xmlns="">
      <p:transition spd="slow" advTm="83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 name="Text Placeholder 1">
            <a:extLst>
              <a:ext uri="{FF2B5EF4-FFF2-40B4-BE49-F238E27FC236}">
                <a16:creationId xmlns:a16="http://schemas.microsoft.com/office/drawing/2014/main" id="{9DE4253A-B1BB-8818-5023-62757163B332}"/>
              </a:ext>
            </a:extLst>
          </p:cNvPr>
          <p:cNvSpPr>
            <a:spLocks noGrp="1"/>
          </p:cNvSpPr>
          <p:nvPr>
            <p:ph type="body" idx="1"/>
          </p:nvPr>
        </p:nvSpPr>
        <p:spPr/>
        <p:txBody>
          <a:bodyPr>
            <a:normAutofit lnSpcReduction="10000"/>
          </a:bodyPr>
          <a:lstStyle/>
          <a:p>
            <a:pPr marL="114300" indent="0" algn="ctr">
              <a:buNone/>
            </a:pPr>
            <a:r>
              <a:rPr lang="en-US" sz="3200" dirty="0"/>
              <a:t>Pros</a:t>
            </a:r>
          </a:p>
          <a:p>
            <a:r>
              <a:rPr lang="en-US" sz="2400" dirty="0"/>
              <a:t>Proactive security practices can save money long-term</a:t>
            </a:r>
          </a:p>
          <a:p>
            <a:r>
              <a:rPr lang="en-US" sz="2400" dirty="0"/>
              <a:t>Adopting security early lowers implementation complexity, time, and cost</a:t>
            </a:r>
          </a:p>
          <a:p>
            <a:r>
              <a:rPr lang="en-US" sz="2400" dirty="0"/>
              <a:t>Peace of mind for management and clients</a:t>
            </a:r>
          </a:p>
          <a:p>
            <a:r>
              <a:rPr lang="en-US" sz="2400" dirty="0"/>
              <a:t>Fewer points of catastrophic failure</a:t>
            </a:r>
          </a:p>
        </p:txBody>
      </p:sp>
      <p:sp>
        <p:nvSpPr>
          <p:cNvPr id="3" name="Text Placeholder 2">
            <a:extLst>
              <a:ext uri="{FF2B5EF4-FFF2-40B4-BE49-F238E27FC236}">
                <a16:creationId xmlns:a16="http://schemas.microsoft.com/office/drawing/2014/main" id="{D8BE8911-A5FD-A559-18D8-AA700B06BCB6}"/>
              </a:ext>
            </a:extLst>
          </p:cNvPr>
          <p:cNvSpPr>
            <a:spLocks noGrp="1"/>
          </p:cNvSpPr>
          <p:nvPr>
            <p:ph type="body" idx="2"/>
          </p:nvPr>
        </p:nvSpPr>
        <p:spPr/>
        <p:txBody>
          <a:bodyPr/>
          <a:lstStyle/>
          <a:p>
            <a:pPr marL="114300" indent="0" algn="ctr">
              <a:buNone/>
            </a:pPr>
            <a:r>
              <a:rPr lang="en-US" sz="3000" dirty="0"/>
              <a:t>Cons</a:t>
            </a:r>
          </a:p>
          <a:p>
            <a:r>
              <a:rPr lang="en-US" sz="2400" dirty="0"/>
              <a:t>Initial cost</a:t>
            </a:r>
          </a:p>
          <a:p>
            <a:r>
              <a:rPr lang="en-US" sz="2400" dirty="0"/>
              <a:t>Additional training of existing staff required</a:t>
            </a:r>
          </a:p>
          <a:p>
            <a:r>
              <a:rPr lang="en-US" sz="2400" dirty="0"/>
              <a:t>Slowed DevOps cycle due to additional considerations</a:t>
            </a:r>
          </a:p>
          <a:p>
            <a:r>
              <a:rPr lang="en-US" sz="2400" dirty="0"/>
              <a:t>Added complexity to the DevOps cycle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C8D10A58-9ACC-98EC-44D8-3F6314F2DDC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016"/>
    </mc:Choice>
    <mc:Fallback xmlns="">
      <p:transition spd="slow" advTm="71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150000"/>
              </a:lnSpc>
              <a:spcBef>
                <a:spcPts val="0"/>
              </a:spcBef>
              <a:spcAft>
                <a:spcPts val="0"/>
              </a:spcAft>
              <a:buClr>
                <a:schemeClr val="lt1"/>
              </a:buClr>
              <a:buSzPts val="1800"/>
              <a:buNone/>
            </a:pPr>
            <a:r>
              <a:rPr lang="en-US" dirty="0"/>
              <a:t>This security policy, while intended to enhance existing security practices, does not discuss all areas of the DevSecOps pipeline that would be needed for full coverage.</a:t>
            </a:r>
          </a:p>
          <a:p>
            <a:pPr marL="914400" lvl="2" indent="0" algn="l" rtl="0">
              <a:lnSpc>
                <a:spcPct val="150000"/>
              </a:lnSpc>
              <a:spcBef>
                <a:spcPts val="0"/>
              </a:spcBef>
              <a:spcAft>
                <a:spcPts val="0"/>
              </a:spcAft>
              <a:buClr>
                <a:schemeClr val="lt1"/>
              </a:buClr>
              <a:buSzPts val="1800"/>
              <a:buNone/>
            </a:pPr>
            <a:r>
              <a:rPr lang="en-US" dirty="0"/>
              <a:t>Additional stages of the DevSecOps pipeline that still need to be addressed are:</a:t>
            </a:r>
          </a:p>
          <a:p>
            <a:pPr marL="1257300" lvl="2">
              <a:lnSpc>
                <a:spcPct val="150000"/>
              </a:lnSpc>
              <a:spcBef>
                <a:spcPts val="0"/>
              </a:spcBef>
            </a:pPr>
            <a:r>
              <a:rPr lang="en-US" u="sng" dirty="0"/>
              <a:t>Assess and Plan</a:t>
            </a:r>
            <a:r>
              <a:rPr lang="en-US" dirty="0"/>
              <a:t> – No plan currently exists for assessing the evolving threat landscape or for adjusting our impact analysis.</a:t>
            </a:r>
          </a:p>
          <a:p>
            <a:pPr marL="1257300" lvl="2">
              <a:lnSpc>
                <a:spcPct val="150000"/>
              </a:lnSpc>
              <a:spcBef>
                <a:spcPts val="0"/>
              </a:spcBef>
            </a:pPr>
            <a:r>
              <a:rPr lang="en-US" u="sng" dirty="0"/>
              <a:t>Respond</a:t>
            </a:r>
            <a:r>
              <a:rPr lang="en-US" dirty="0"/>
              <a:t> – Network monitoring is covered by this policy, but the existing Response tools are inadequate for the desired level of security.</a:t>
            </a:r>
          </a:p>
          <a:p>
            <a:pPr marL="1257300" lvl="2">
              <a:lnSpc>
                <a:spcPct val="150000"/>
              </a:lnSpc>
              <a:spcBef>
                <a:spcPts val="0"/>
              </a:spcBef>
            </a:pPr>
            <a:r>
              <a:rPr lang="en-US" u="sng" dirty="0"/>
              <a:t>Maintain and Stabilize</a:t>
            </a:r>
            <a:r>
              <a:rPr lang="en-US" dirty="0"/>
              <a:t> – In the event of a successful attack, there are no existing plans for how to stabilize and repair the network in the aftermath.</a:t>
            </a:r>
            <a:endParaRPr lang="en-US" u="sng"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4A49C424-9144-DCF0-2976-6A955FCE836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0780"/>
    </mc:Choice>
    <mc:Fallback xmlns="">
      <p:transition spd="slow" advTm="50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sz="2800" dirty="0"/>
              <a:t>Adherence to the 10 Core Principles of secure coding, adoption of time-tested secure coding standards, and implementation of automated security tools will enhance our existing security architecture. </a:t>
            </a:r>
          </a:p>
          <a:p>
            <a:pPr marL="228600" lvl="0" indent="-88900" algn="l" rtl="0">
              <a:lnSpc>
                <a:spcPct val="90000"/>
              </a:lnSpc>
              <a:spcBef>
                <a:spcPts val="1000"/>
              </a:spcBef>
              <a:spcAft>
                <a:spcPts val="0"/>
              </a:spcAft>
              <a:buClr>
                <a:schemeClr val="lt1"/>
              </a:buClr>
              <a:buSzPts val="2200"/>
              <a:buNone/>
            </a:pPr>
            <a:endParaRPr lang="en-US" sz="2800" dirty="0"/>
          </a:p>
          <a:p>
            <a:pPr marL="228600" lvl="0" indent="-88900" algn="l" rtl="0">
              <a:lnSpc>
                <a:spcPct val="90000"/>
              </a:lnSpc>
              <a:spcBef>
                <a:spcPts val="1000"/>
              </a:spcBef>
              <a:spcAft>
                <a:spcPts val="0"/>
              </a:spcAft>
              <a:buClr>
                <a:schemeClr val="lt1"/>
              </a:buClr>
              <a:buSzPts val="2200"/>
              <a:buNone/>
            </a:pPr>
            <a:r>
              <a:rPr lang="en-US" sz="2800" dirty="0"/>
              <a:t>Adoption of the items laid out in this policy will aid in moving Green Pace towards full implementation of the DevSecOps pipeline.</a:t>
            </a:r>
            <a:endParaRPr sz="28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1D052F21-63C3-7BFD-27DB-B7FBF4E8458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266"/>
    </mc:Choice>
    <mc:Fallback xmlns="">
      <p:transition spd="slow" advTm="25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0">
              <a:spcBef>
                <a:spcPts val="0"/>
              </a:spcBef>
              <a:buSzPts val="2200"/>
              <a:buNone/>
            </a:pPr>
            <a:r>
              <a:rPr lang="nn-NO" dirty="0">
                <a:effectLst/>
              </a:rPr>
              <a:t>Damele, B., &amp; Stampar, M. (2024). </a:t>
            </a:r>
            <a:r>
              <a:rPr lang="nn-NO" i="1" dirty="0">
                <a:effectLst/>
              </a:rPr>
              <a:t>Sqlmap®</a:t>
            </a:r>
            <a:r>
              <a:rPr lang="nn-NO" dirty="0">
                <a:effectLst/>
              </a:rPr>
              <a:t>. sqlmap. </a:t>
            </a:r>
            <a:r>
              <a:rPr lang="nn-NO" dirty="0">
                <a:effectLst/>
                <a:hlinkClick r:id="rId6"/>
              </a:rPr>
              <a:t>https://sqlmap.org/</a:t>
            </a:r>
            <a:r>
              <a:rPr lang="nn-NO" dirty="0">
                <a:effectLst/>
              </a:rPr>
              <a:t> </a:t>
            </a:r>
          </a:p>
          <a:p>
            <a:pPr marL="0" lvl="0" indent="0" algn="l" rtl="0">
              <a:lnSpc>
                <a:spcPct val="90000"/>
              </a:lnSpc>
              <a:spcBef>
                <a:spcPts val="0"/>
              </a:spcBef>
              <a:spcAft>
                <a:spcPts val="0"/>
              </a:spcAft>
              <a:buClr>
                <a:schemeClr val="lt1"/>
              </a:buClr>
              <a:buSzPts val="2200"/>
              <a:buNone/>
            </a:pPr>
            <a:endParaRPr lang="en-US" dirty="0"/>
          </a:p>
          <a:p>
            <a:pPr marL="0" indent="0">
              <a:spcBef>
                <a:spcPts val="0"/>
              </a:spcBef>
              <a:buSzPts val="2200"/>
              <a:buNone/>
            </a:pPr>
            <a:r>
              <a:rPr lang="es-ES" dirty="0">
                <a:effectLst/>
              </a:rPr>
              <a:t>Nagios. (2023). </a:t>
            </a:r>
            <a:r>
              <a:rPr lang="es-ES" i="1" dirty="0">
                <a:effectLst/>
              </a:rPr>
              <a:t>Nagios </a:t>
            </a:r>
            <a:r>
              <a:rPr lang="es-ES" i="1" dirty="0" err="1">
                <a:effectLst/>
              </a:rPr>
              <a:t>fusion</a:t>
            </a:r>
            <a:r>
              <a:rPr lang="es-ES" dirty="0">
                <a:effectLst/>
              </a:rPr>
              <a:t>. Nagios. </a:t>
            </a:r>
            <a:r>
              <a:rPr lang="es-ES" dirty="0">
                <a:effectLst/>
                <a:hlinkClick r:id="rId7"/>
              </a:rPr>
              <a:t>https://www.nagios.com/products/nagios-fusion/</a:t>
            </a:r>
            <a:r>
              <a:rPr lang="es-ES" dirty="0">
                <a:effectLst/>
              </a:rPr>
              <a:t> </a:t>
            </a:r>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81904894-DCE7-8B5A-A918-5252AC6D53E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63"/>
    </mc:Choice>
    <mc:Fallback xmlns="">
      <p:transition spd="slow" advTm="5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674582" y="2057402"/>
            <a:ext cx="4700890" cy="3797196"/>
          </a:xfrm>
          <a:prstGeom prst="rect">
            <a:avLst/>
          </a:prstGeom>
          <a:noFill/>
          <a:ln>
            <a:noFill/>
          </a:ln>
        </p:spPr>
        <p:txBody>
          <a:bodyPr spcFirstLastPara="1" wrap="square" lIns="91425" tIns="45700" rIns="91425" bIns="45700" anchor="t" anchorCtr="0">
            <a:normAutofit fontScale="92500" lnSpcReduction="10000"/>
          </a:bodyPr>
          <a:lstStyle/>
          <a:p>
            <a:pPr marL="685800" lvl="0" indent="0" algn="l" rtl="0">
              <a:lnSpc>
                <a:spcPct val="150000"/>
              </a:lnSpc>
              <a:spcBef>
                <a:spcPts val="0"/>
              </a:spcBef>
              <a:spcAft>
                <a:spcPts val="0"/>
              </a:spcAft>
              <a:buSzPts val="1800"/>
              <a:buNone/>
            </a:pPr>
            <a:r>
              <a:rPr lang="en-US" sz="2000" dirty="0"/>
              <a:t>This security policy outlines common vulnerabilities, time-tested secure coding principles, specific coding standards, encryption policies that ensure data security,  Triple-A policies, unit testing, and tools that help expedite and enforce all the above.</a:t>
            </a:r>
            <a:endParaRPr sz="20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21325"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215840F2-B9D0-93B7-4814-43E1E199B1E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146"/>
    </mc:Choice>
    <mc:Fallback>
      <p:transition spd="slow" advTm="34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221324" y="1417320"/>
            <a:ext cx="2674275" cy="5172431"/>
          </a:xfrm>
          <a:prstGeom prst="rect">
            <a:avLst/>
          </a:prstGeom>
          <a:noFill/>
          <a:ln>
            <a:noFill/>
          </a:ln>
        </p:spPr>
        <p:txBody>
          <a:bodyPr spcFirstLastPara="1" wrap="square" lIns="91425" tIns="45700" rIns="91425" bIns="45700" anchor="t" anchorCtr="0">
            <a:normAutofit fontScale="85000" lnSpcReduction="20000"/>
          </a:bodyPr>
          <a:lstStyle/>
          <a:p>
            <a:pPr marL="228600" lvl="0" indent="-88900" algn="l" rtl="0">
              <a:lnSpc>
                <a:spcPct val="120000"/>
              </a:lnSpc>
              <a:spcBef>
                <a:spcPts val="1000"/>
              </a:spcBef>
              <a:spcAft>
                <a:spcPts val="0"/>
              </a:spcAft>
              <a:buClr>
                <a:schemeClr val="lt1"/>
              </a:buClr>
              <a:buSzPts val="2200"/>
              <a:buNone/>
            </a:pPr>
            <a:r>
              <a:rPr lang="en-US" dirty="0"/>
              <a:t>Vulnerabilities displayed in the threat matrix should be addressed in order of descending priority level.</a:t>
            </a:r>
          </a:p>
          <a:p>
            <a:pPr marL="228600" lvl="0" indent="-88900" algn="l" rtl="0">
              <a:lnSpc>
                <a:spcPct val="120000"/>
              </a:lnSpc>
              <a:spcBef>
                <a:spcPts val="1000"/>
              </a:spcBef>
              <a:spcAft>
                <a:spcPts val="0"/>
              </a:spcAft>
              <a:buClr>
                <a:schemeClr val="lt1"/>
              </a:buClr>
              <a:buSzPts val="2200"/>
              <a:buNone/>
            </a:pPr>
            <a:endParaRPr lang="en-US" dirty="0"/>
          </a:p>
          <a:p>
            <a:pPr marL="228600" lvl="0" indent="-88900" algn="l" rtl="0">
              <a:lnSpc>
                <a:spcPct val="120000"/>
              </a:lnSpc>
              <a:spcBef>
                <a:spcPts val="1000"/>
              </a:spcBef>
              <a:spcAft>
                <a:spcPts val="0"/>
              </a:spcAft>
              <a:buClr>
                <a:schemeClr val="lt1"/>
              </a:buClr>
              <a:buSzPts val="2200"/>
              <a:buNone/>
            </a:pPr>
            <a:r>
              <a:rPr lang="en-US" dirty="0"/>
              <a:t>Similarly, listed vulnerabilities should be monitored for with vigilance levels corresponding to their likelihood.</a:t>
            </a:r>
            <a:endParaRPr dirty="0"/>
          </a:p>
        </p:txBody>
      </p:sp>
      <p:graphicFrame>
        <p:nvGraphicFramePr>
          <p:cNvPr id="161" name="Google Shape;161;p4" descr="Alt text required"/>
          <p:cNvGraphicFramePr/>
          <p:nvPr>
            <p:extLst>
              <p:ext uri="{D42A27DB-BD31-4B8C-83A1-F6EECF244321}">
                <p14:modId xmlns:p14="http://schemas.microsoft.com/office/powerpoint/2010/main" val="2073162471"/>
              </p:ext>
            </p:extLst>
          </p:nvPr>
        </p:nvGraphicFramePr>
        <p:xfrm>
          <a:off x="3171900" y="1920337"/>
          <a:ext cx="7835225" cy="457262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EXP34-C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STR51-CPP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IDS00-J</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MEM50-CPP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ERR51-CPP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CTR53-CPP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INT30-C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MSC52-CPP</a:t>
                      </a:r>
                      <a:endParaRPr sz="1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EXP34-C – P18</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STR51-CPP – P18</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IDS00-J – P18</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MEM50-CPP – P18</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13425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DCL40-C – P2</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MSC11-C – P1</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ERR51-CPP – P4</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CTR53-CPP – P6</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INT30-C – P9</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MSC52-CPP – P8</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DCL40-C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MSC11-C</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B0D699BC-DDC3-59C5-70E1-BFF8BA52CF7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837"/>
    </mc:Choice>
    <mc:Fallback>
      <p:transition spd="slow" advTm="51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lt1"/>
              </a:buClr>
              <a:buSzPts val="2200"/>
              <a:buChar char="•"/>
            </a:pPr>
            <a:r>
              <a:rPr lang="en-US" sz="2600" dirty="0"/>
              <a:t>Validate Input Data</a:t>
            </a:r>
          </a:p>
          <a:p>
            <a:pPr marL="228600" lvl="0" indent="-228600" algn="l" rtl="0">
              <a:lnSpc>
                <a:spcPct val="100000"/>
              </a:lnSpc>
              <a:spcBef>
                <a:spcPts val="0"/>
              </a:spcBef>
              <a:spcAft>
                <a:spcPts val="0"/>
              </a:spcAft>
              <a:buClr>
                <a:schemeClr val="lt1"/>
              </a:buClr>
              <a:buSzPts val="2200"/>
              <a:buChar char="•"/>
            </a:pPr>
            <a:r>
              <a:rPr lang="en-US" sz="2600" dirty="0"/>
              <a:t>Heed Compiler Warnings</a:t>
            </a:r>
          </a:p>
          <a:p>
            <a:pPr marL="228600" lvl="0" indent="-228600" algn="l" rtl="0">
              <a:lnSpc>
                <a:spcPct val="100000"/>
              </a:lnSpc>
              <a:spcBef>
                <a:spcPts val="0"/>
              </a:spcBef>
              <a:spcAft>
                <a:spcPts val="0"/>
              </a:spcAft>
              <a:buClr>
                <a:schemeClr val="lt1"/>
              </a:buClr>
              <a:buSzPts val="2200"/>
              <a:buChar char="•"/>
            </a:pPr>
            <a:r>
              <a:rPr lang="en-US" sz="2600" dirty="0"/>
              <a:t>Architect and Design for Security Policies</a:t>
            </a:r>
          </a:p>
          <a:p>
            <a:pPr marL="228600" lvl="0" indent="-228600" algn="l" rtl="0">
              <a:lnSpc>
                <a:spcPct val="100000"/>
              </a:lnSpc>
              <a:spcBef>
                <a:spcPts val="0"/>
              </a:spcBef>
              <a:spcAft>
                <a:spcPts val="0"/>
              </a:spcAft>
              <a:buClr>
                <a:schemeClr val="lt1"/>
              </a:buClr>
              <a:buSzPts val="2200"/>
              <a:buChar char="•"/>
            </a:pPr>
            <a:r>
              <a:rPr lang="en-US" sz="2600" dirty="0"/>
              <a:t>Keep It Simple</a:t>
            </a:r>
          </a:p>
          <a:p>
            <a:pPr marL="228600" lvl="0" indent="-228600" algn="l" rtl="0">
              <a:lnSpc>
                <a:spcPct val="100000"/>
              </a:lnSpc>
              <a:spcBef>
                <a:spcPts val="0"/>
              </a:spcBef>
              <a:spcAft>
                <a:spcPts val="0"/>
              </a:spcAft>
              <a:buClr>
                <a:schemeClr val="lt1"/>
              </a:buClr>
              <a:buSzPts val="2200"/>
              <a:buChar char="•"/>
            </a:pPr>
            <a:r>
              <a:rPr lang="en-US" sz="2600" dirty="0"/>
              <a:t>Default Deny</a:t>
            </a:r>
          </a:p>
          <a:p>
            <a:pPr marL="228600" lvl="0" indent="-228600" algn="l" rtl="0">
              <a:lnSpc>
                <a:spcPct val="100000"/>
              </a:lnSpc>
              <a:spcBef>
                <a:spcPts val="0"/>
              </a:spcBef>
              <a:spcAft>
                <a:spcPts val="0"/>
              </a:spcAft>
              <a:buClr>
                <a:schemeClr val="lt1"/>
              </a:buClr>
              <a:buSzPts val="2200"/>
              <a:buChar char="•"/>
            </a:pPr>
            <a:r>
              <a:rPr lang="en-US" sz="2600" dirty="0"/>
              <a:t>Adhere to the Principle of Least Privilege</a:t>
            </a:r>
          </a:p>
          <a:p>
            <a:pPr marL="228600" lvl="0" indent="-228600" algn="l" rtl="0">
              <a:lnSpc>
                <a:spcPct val="100000"/>
              </a:lnSpc>
              <a:spcBef>
                <a:spcPts val="0"/>
              </a:spcBef>
              <a:spcAft>
                <a:spcPts val="0"/>
              </a:spcAft>
              <a:buClr>
                <a:schemeClr val="lt1"/>
              </a:buClr>
              <a:buSzPts val="2200"/>
              <a:buChar char="•"/>
            </a:pPr>
            <a:r>
              <a:rPr lang="en-US" sz="2600" dirty="0"/>
              <a:t>Sanitize Data Sent to Other Systems</a:t>
            </a:r>
          </a:p>
          <a:p>
            <a:pPr marL="228600" lvl="0" indent="-228600" algn="l" rtl="0">
              <a:lnSpc>
                <a:spcPct val="100000"/>
              </a:lnSpc>
              <a:spcBef>
                <a:spcPts val="0"/>
              </a:spcBef>
              <a:spcAft>
                <a:spcPts val="0"/>
              </a:spcAft>
              <a:buClr>
                <a:schemeClr val="lt1"/>
              </a:buClr>
              <a:buSzPts val="2200"/>
              <a:buChar char="•"/>
            </a:pPr>
            <a:r>
              <a:rPr lang="en-US" sz="2600" dirty="0"/>
              <a:t>Practice Defense in Depth</a:t>
            </a:r>
          </a:p>
          <a:p>
            <a:pPr marL="228600" lvl="0" indent="-228600" algn="l" rtl="0">
              <a:lnSpc>
                <a:spcPct val="100000"/>
              </a:lnSpc>
              <a:spcBef>
                <a:spcPts val="0"/>
              </a:spcBef>
              <a:spcAft>
                <a:spcPts val="0"/>
              </a:spcAft>
              <a:buClr>
                <a:schemeClr val="lt1"/>
              </a:buClr>
              <a:buSzPts val="2200"/>
              <a:buChar char="•"/>
            </a:pPr>
            <a:r>
              <a:rPr lang="en-US" sz="2600" dirty="0"/>
              <a:t>Use Effective Quality Assurance Techniques</a:t>
            </a:r>
          </a:p>
          <a:p>
            <a:pPr marL="228600" lvl="0" indent="-228600" algn="l" rtl="0">
              <a:lnSpc>
                <a:spcPct val="100000"/>
              </a:lnSpc>
              <a:spcBef>
                <a:spcPts val="0"/>
              </a:spcBef>
              <a:spcAft>
                <a:spcPts val="0"/>
              </a:spcAft>
              <a:buClr>
                <a:schemeClr val="lt1"/>
              </a:buClr>
              <a:buSzPts val="2200"/>
              <a:buChar char="•"/>
            </a:pPr>
            <a:r>
              <a:rPr lang="en-US" sz="2600" dirty="0"/>
              <a:t>Adopt a Secure Coding Standard</a:t>
            </a:r>
            <a:endParaRPr sz="26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29894B5E-BD81-92EC-04A6-74FDD668A0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2326"/>
    </mc:Choice>
    <mc:Fallback xmlns="">
      <p:transition spd="slow" advTm="232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indent="-457200">
              <a:spcBef>
                <a:spcPts val="0"/>
              </a:spcBef>
              <a:buSzPts val="2000"/>
              <a:buFont typeface="+mj-lt"/>
              <a:buAutoNum type="arabicPeriod"/>
            </a:pPr>
            <a:r>
              <a:rPr lang="en-US" sz="2400" dirty="0"/>
              <a:t>Prevent SQL injection</a:t>
            </a:r>
          </a:p>
          <a:p>
            <a:pPr lvl="0" indent="-457200" algn="l" rtl="0">
              <a:lnSpc>
                <a:spcPct val="90000"/>
              </a:lnSpc>
              <a:spcBef>
                <a:spcPts val="0"/>
              </a:spcBef>
              <a:spcAft>
                <a:spcPts val="0"/>
              </a:spcAft>
              <a:buClr>
                <a:schemeClr val="lt1"/>
              </a:buClr>
              <a:buSzPts val="2000"/>
              <a:buFont typeface="+mj-lt"/>
              <a:buAutoNum type="arabicPeriod"/>
            </a:pPr>
            <a:r>
              <a:rPr lang="en-US" sz="2400" dirty="0"/>
              <a:t>Do not dereference null pointers</a:t>
            </a:r>
          </a:p>
          <a:p>
            <a:pPr lvl="0" indent="-457200" algn="l" rtl="0">
              <a:lnSpc>
                <a:spcPct val="90000"/>
              </a:lnSpc>
              <a:spcBef>
                <a:spcPts val="0"/>
              </a:spcBef>
              <a:spcAft>
                <a:spcPts val="0"/>
              </a:spcAft>
              <a:buClr>
                <a:schemeClr val="lt1"/>
              </a:buClr>
              <a:buSzPts val="2000"/>
              <a:buFont typeface="+mj-lt"/>
              <a:buAutoNum type="arabicPeriod"/>
            </a:pPr>
            <a:r>
              <a:rPr lang="en-US" sz="2400" dirty="0"/>
              <a:t>Do not attempt to create a string from a null pointer</a:t>
            </a:r>
          </a:p>
          <a:p>
            <a:pPr indent="-457200">
              <a:spcBef>
                <a:spcPts val="0"/>
              </a:spcBef>
              <a:buSzPts val="2000"/>
              <a:buFont typeface="+mj-lt"/>
              <a:buAutoNum type="arabicPeriod"/>
            </a:pPr>
            <a:r>
              <a:rPr lang="en-US" sz="2400" dirty="0"/>
              <a:t>Do not access freed memory</a:t>
            </a:r>
          </a:p>
          <a:p>
            <a:pPr indent="-457200">
              <a:spcBef>
                <a:spcPts val="0"/>
              </a:spcBef>
              <a:buSzPts val="2000"/>
              <a:buFont typeface="+mj-lt"/>
              <a:buAutoNum type="arabicPeriod"/>
            </a:pPr>
            <a:r>
              <a:rPr lang="en-US" sz="2400" dirty="0"/>
              <a:t>Ensure that unsigned integer operations do not wrap</a:t>
            </a:r>
          </a:p>
          <a:p>
            <a:pPr indent="-457200">
              <a:spcBef>
                <a:spcPts val="0"/>
              </a:spcBef>
              <a:buSzPts val="2000"/>
              <a:buFont typeface="+mj-lt"/>
              <a:buAutoNum type="arabicPeriod"/>
            </a:pPr>
            <a:r>
              <a:rPr lang="en-US" sz="2400" dirty="0"/>
              <a:t>Use valid iterator ranges</a:t>
            </a:r>
          </a:p>
          <a:p>
            <a:pPr indent="-457200">
              <a:spcBef>
                <a:spcPts val="0"/>
              </a:spcBef>
              <a:buSzPts val="2000"/>
              <a:buFont typeface="+mj-lt"/>
              <a:buAutoNum type="arabicPeriod"/>
            </a:pPr>
            <a:r>
              <a:rPr lang="en-US" sz="2400" dirty="0"/>
              <a:t>Value-returning functions must return a value from all exit paths</a:t>
            </a:r>
          </a:p>
          <a:p>
            <a:pPr indent="-457200">
              <a:spcBef>
                <a:spcPts val="0"/>
              </a:spcBef>
              <a:buSzPts val="2000"/>
              <a:buFont typeface="+mj-lt"/>
              <a:buAutoNum type="arabicPeriod"/>
            </a:pPr>
            <a:r>
              <a:rPr lang="en-US" sz="2400" dirty="0"/>
              <a:t>Handle all exceptions</a:t>
            </a:r>
          </a:p>
          <a:p>
            <a:pPr indent="-457200">
              <a:spcBef>
                <a:spcPts val="0"/>
              </a:spcBef>
              <a:buSzPts val="2000"/>
              <a:buFont typeface="+mj-lt"/>
              <a:buAutoNum type="arabicPeriod"/>
            </a:pPr>
            <a:r>
              <a:rPr lang="en-US" sz="2400" dirty="0"/>
              <a:t>Do not create incompatible declarations of the same function or object</a:t>
            </a:r>
          </a:p>
          <a:p>
            <a:pPr indent="-457200">
              <a:spcBef>
                <a:spcPts val="0"/>
              </a:spcBef>
              <a:buSzPts val="2000"/>
              <a:buFont typeface="+mj-lt"/>
              <a:buAutoNum type="arabicPeriod"/>
            </a:pPr>
            <a:r>
              <a:rPr lang="en-US" sz="2400" dirty="0"/>
              <a:t>Incorporate diagnostic tests using assertions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9" name="Audio 28">
            <a:hlinkClick r:id="" action="ppaction://media"/>
            <a:extLst>
              <a:ext uri="{FF2B5EF4-FFF2-40B4-BE49-F238E27FC236}">
                <a16:creationId xmlns:a16="http://schemas.microsoft.com/office/drawing/2014/main" id="{EDAFCB1F-6EB3-1EA2-9D5C-30DBFB33C19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4395"/>
    </mc:Choice>
    <mc:Fallback xmlns="">
      <p:transition spd="slow" advTm="184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1828800"/>
            <a:ext cx="10820400" cy="4389885"/>
          </a:xfrm>
          <a:prstGeom prst="rect">
            <a:avLst/>
          </a:prstGeom>
          <a:noFill/>
          <a:ln>
            <a:noFill/>
          </a:ln>
        </p:spPr>
        <p:txBody>
          <a:bodyPr spcFirstLastPara="1" wrap="square" lIns="91425" tIns="45700" rIns="91425" bIns="45700" anchor="t" anchorCtr="0">
            <a:normAutofit fontScale="85000" lnSpcReduction="10000"/>
          </a:bodyPr>
          <a:lstStyle/>
          <a:p>
            <a:pPr marL="285750" indent="-285750">
              <a:lnSpc>
                <a:spcPct val="150000"/>
              </a:lnSpc>
              <a:buSzPts val="1600"/>
            </a:pPr>
            <a:r>
              <a:rPr lang="en-US" sz="2400" b="1" dirty="0"/>
              <a:t>Encryption at Rest </a:t>
            </a:r>
            <a:r>
              <a:rPr lang="en-US" sz="2400" dirty="0"/>
              <a:t>– Data being passively stored on a disk should be encrypted to obfuscate data, even if it is compromised.</a:t>
            </a:r>
          </a:p>
          <a:p>
            <a:pPr marL="285750" indent="-285750">
              <a:lnSpc>
                <a:spcPct val="150000"/>
              </a:lnSpc>
              <a:buSzPts val="1600"/>
            </a:pPr>
            <a:r>
              <a:rPr lang="en-US" sz="2400" b="1" dirty="0"/>
              <a:t>Encryption in Flight </a:t>
            </a:r>
            <a:r>
              <a:rPr lang="en-US" sz="2400" dirty="0"/>
              <a:t>– Data being transmitted across a network or between devices should be encrypted to protect data against packet sniffing and man-in-the-middle attacks.</a:t>
            </a:r>
          </a:p>
          <a:p>
            <a:pPr marL="285750" indent="-285750">
              <a:lnSpc>
                <a:spcPct val="150000"/>
              </a:lnSpc>
              <a:buSzPts val="1600"/>
            </a:pPr>
            <a:r>
              <a:rPr lang="en-US" sz="2400" b="1" dirty="0"/>
              <a:t>Encryption in Use</a:t>
            </a:r>
            <a:r>
              <a:rPr lang="en-US" sz="2400" dirty="0"/>
              <a:t> – Data being used by a program should, at all times, remain encrypted until such a point at which the data needs to be unencrypted for a specific use. After being used, data should be immediately freed from memory or re-encrypted. This protects against data leakage via memory dumps.</a:t>
            </a:r>
            <a:endParaRPr sz="2400" b="1"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0" name="Audio 19">
            <a:hlinkClick r:id="" action="ppaction://media"/>
            <a:extLst>
              <a:ext uri="{FF2B5EF4-FFF2-40B4-BE49-F238E27FC236}">
                <a16:creationId xmlns:a16="http://schemas.microsoft.com/office/drawing/2014/main" id="{7A7294F2-12AE-45A5-B051-E44EAFFD4A5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878"/>
    </mc:Choice>
    <mc:Fallback xmlns="">
      <p:transition spd="slow" advTm="57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342900">
              <a:spcBef>
                <a:spcPts val="0"/>
              </a:spcBef>
              <a:buSzPts val="2400"/>
            </a:pPr>
            <a:r>
              <a:rPr lang="en-US" sz="2400" dirty="0"/>
              <a:t>Authentication – Authentication is when a user verifies their identity. Before gaining any amount of access to a system, a user’s identity should be validated.</a:t>
            </a:r>
          </a:p>
          <a:p>
            <a:pPr marL="342900">
              <a:spcBef>
                <a:spcPts val="0"/>
              </a:spcBef>
              <a:buSzPts val="2400"/>
            </a:pPr>
            <a:endParaRPr lang="en-US" sz="2400" dirty="0"/>
          </a:p>
          <a:p>
            <a:pPr marL="342900">
              <a:spcBef>
                <a:spcPts val="0"/>
              </a:spcBef>
              <a:buSzPts val="2400"/>
            </a:pPr>
            <a:r>
              <a:rPr lang="en-US" sz="2400" dirty="0"/>
              <a:t>Authorization – Authorization controls what parts of a system a user can and cannot interact with and to what degree. Privileged system access is reserved for privileged users.</a:t>
            </a:r>
          </a:p>
          <a:p>
            <a:pPr marL="342900">
              <a:spcBef>
                <a:spcPts val="0"/>
              </a:spcBef>
              <a:buSzPts val="2400"/>
            </a:pPr>
            <a:endParaRPr lang="en-US" sz="2400" dirty="0"/>
          </a:p>
          <a:p>
            <a:pPr marL="342900">
              <a:spcBef>
                <a:spcPts val="0"/>
              </a:spcBef>
              <a:buSzPts val="2400"/>
            </a:pPr>
            <a:r>
              <a:rPr lang="en-US" sz="2400" dirty="0"/>
              <a:t>Accounting – Accounting is the process by which a user’s interactions with a system are captured and logged. This practice makes it easier to trace back the cause of any errors or threats that enter a device or system.</a:t>
            </a:r>
            <a:endParaRPr sz="24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82652B12-ECF5-F120-E796-0447020A56A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3302"/>
    </mc:Choice>
    <mc:Fallback xmlns="">
      <p:transition spd="slow" advTm="53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dirty="0"/>
              <a:t>The following slides display positive and negative unit tests for the coding vulnerability of dereferencing a null pointer.</a:t>
            </a:r>
            <a:endParaRPr sz="24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09CE0A07-AFC4-2149-7B00-273E22BBFAE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815"/>
    </mc:Choice>
    <mc:Fallback xmlns="">
      <p:transition spd="slow" advTm="7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D497-636D-5F72-7267-BB811D966B42}"/>
              </a:ext>
            </a:extLst>
          </p:cNvPr>
          <p:cNvSpPr>
            <a:spLocks noGrp="1"/>
          </p:cNvSpPr>
          <p:nvPr>
            <p:ph type="title"/>
          </p:nvPr>
        </p:nvSpPr>
        <p:spPr/>
        <p:txBody>
          <a:bodyPr/>
          <a:lstStyle/>
          <a:p>
            <a:r>
              <a:rPr lang="en-US" dirty="0" err="1"/>
              <a:t>DereferenceValidPointer</a:t>
            </a:r>
            <a:endParaRPr lang="en-US" dirty="0"/>
          </a:p>
        </p:txBody>
      </p:sp>
      <p:pic>
        <p:nvPicPr>
          <p:cNvPr id="5" name="Picture 4">
            <a:extLst>
              <a:ext uri="{FF2B5EF4-FFF2-40B4-BE49-F238E27FC236}">
                <a16:creationId xmlns:a16="http://schemas.microsoft.com/office/drawing/2014/main" id="{91EB8627-7F01-0C8D-23BF-C7A7ABECFD00}"/>
              </a:ext>
            </a:extLst>
          </p:cNvPr>
          <p:cNvPicPr>
            <a:picLocks noChangeAspect="1"/>
          </p:cNvPicPr>
          <p:nvPr/>
        </p:nvPicPr>
        <p:blipFill rotWithShape="1">
          <a:blip r:embed="rId5"/>
          <a:srcRect l="981" r="1"/>
          <a:stretch/>
        </p:blipFill>
        <p:spPr>
          <a:xfrm>
            <a:off x="792480" y="2400300"/>
            <a:ext cx="10760604" cy="2057399"/>
          </a:xfrm>
          <a:prstGeom prst="rect">
            <a:avLst/>
          </a:prstGeom>
        </p:spPr>
      </p:pic>
      <p:pic>
        <p:nvPicPr>
          <p:cNvPr id="7" name="Picture 6">
            <a:extLst>
              <a:ext uri="{FF2B5EF4-FFF2-40B4-BE49-F238E27FC236}">
                <a16:creationId xmlns:a16="http://schemas.microsoft.com/office/drawing/2014/main" id="{A2BF573C-89E5-0F41-1645-213651188CD4}"/>
              </a:ext>
            </a:extLst>
          </p:cNvPr>
          <p:cNvPicPr>
            <a:picLocks noChangeAspect="1"/>
          </p:cNvPicPr>
          <p:nvPr/>
        </p:nvPicPr>
        <p:blipFill rotWithShape="1">
          <a:blip r:embed="rId6"/>
          <a:srcRect t="9091"/>
          <a:stretch/>
        </p:blipFill>
        <p:spPr>
          <a:xfrm>
            <a:off x="792480" y="5410200"/>
            <a:ext cx="9949889" cy="683427"/>
          </a:xfrm>
          <a:prstGeom prst="rect">
            <a:avLst/>
          </a:prstGeom>
        </p:spPr>
      </p:pic>
      <p:pic>
        <p:nvPicPr>
          <p:cNvPr id="12" name="Audio 11">
            <a:hlinkClick r:id="" action="ppaction://media"/>
            <a:extLst>
              <a:ext uri="{FF2B5EF4-FFF2-40B4-BE49-F238E27FC236}">
                <a16:creationId xmlns:a16="http://schemas.microsoft.com/office/drawing/2014/main" id="{A56A0BB7-3DCE-A3E1-3123-4FFCDCB9057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35896427"/>
      </p:ext>
    </p:extLst>
  </p:cSld>
  <p:clrMapOvr>
    <a:masterClrMapping/>
  </p:clrMapOvr>
  <mc:AlternateContent xmlns:mc="http://schemas.openxmlformats.org/markup-compatibility/2006" xmlns:p14="http://schemas.microsoft.com/office/powerpoint/2010/main">
    <mc:Choice Requires="p14">
      <p:transition spd="slow" p14:dur="2000" advTm="12897"/>
    </mc:Choice>
    <mc:Fallback xmlns="">
      <p:transition spd="slow" advTm="12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791</TotalTime>
  <Words>2815</Words>
  <Application>Microsoft Office PowerPoint</Application>
  <PresentationFormat>Widescreen</PresentationFormat>
  <Paragraphs>188</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DereferenceValidPointer</vt:lpstr>
      <vt:lpstr>DereferenceNullPointer</vt:lpstr>
      <vt:lpstr>AllocateAndFreeMemory</vt:lpstr>
      <vt:lpstr>DereferenceAfterDelete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Thomas, Jonathan</cp:lastModifiedBy>
  <cp:revision>5</cp:revision>
  <dcterms:created xsi:type="dcterms:W3CDTF">2020-08-19T17:59:24Z</dcterms:created>
  <dcterms:modified xsi:type="dcterms:W3CDTF">2024-08-19T01:50:31Z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